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676" r:id="rId2"/>
  </p:sldMasterIdLst>
  <p:notesMasterIdLst>
    <p:notesMasterId r:id="rId42"/>
  </p:notesMasterIdLst>
  <p:sldIdLst>
    <p:sldId id="417" r:id="rId3"/>
    <p:sldId id="256" r:id="rId4"/>
    <p:sldId id="361" r:id="rId5"/>
    <p:sldId id="258" r:id="rId6"/>
    <p:sldId id="419" r:id="rId7"/>
    <p:sldId id="307" r:id="rId8"/>
    <p:sldId id="420" r:id="rId9"/>
    <p:sldId id="264" r:id="rId10"/>
    <p:sldId id="297" r:id="rId11"/>
    <p:sldId id="387" r:id="rId12"/>
    <p:sldId id="416" r:id="rId13"/>
    <p:sldId id="304" r:id="rId14"/>
    <p:sldId id="262" r:id="rId15"/>
    <p:sldId id="305" r:id="rId16"/>
    <p:sldId id="378" r:id="rId17"/>
    <p:sldId id="373" r:id="rId18"/>
    <p:sldId id="265" r:id="rId19"/>
    <p:sldId id="371" r:id="rId20"/>
    <p:sldId id="384" r:id="rId21"/>
    <p:sldId id="379" r:id="rId22"/>
    <p:sldId id="380" r:id="rId23"/>
    <p:sldId id="375" r:id="rId24"/>
    <p:sldId id="376" r:id="rId25"/>
    <p:sldId id="366" r:id="rId26"/>
    <p:sldId id="414" r:id="rId27"/>
    <p:sldId id="409" r:id="rId28"/>
    <p:sldId id="410" r:id="rId29"/>
    <p:sldId id="411" r:id="rId30"/>
    <p:sldId id="412" r:id="rId31"/>
    <p:sldId id="388" r:id="rId32"/>
    <p:sldId id="389" r:id="rId33"/>
    <p:sldId id="390" r:id="rId34"/>
    <p:sldId id="391" r:id="rId35"/>
    <p:sldId id="392" r:id="rId36"/>
    <p:sldId id="393" r:id="rId37"/>
    <p:sldId id="394" r:id="rId38"/>
    <p:sldId id="415" r:id="rId39"/>
    <p:sldId id="381" r:id="rId40"/>
    <p:sldId id="362"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467EFE6-33BE-45BA-9DB7-160C0B7BBBB9}">
  <a:tblStyle styleId="{E467EFE6-33BE-45BA-9DB7-160C0B7BBB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162" autoAdjust="0"/>
    <p:restoredTop sz="84162" autoAdjust="0"/>
  </p:normalViewPr>
  <p:slideViewPr>
    <p:cSldViewPr>
      <p:cViewPr varScale="1">
        <p:scale>
          <a:sx n="130" d="100"/>
          <a:sy n="130" d="100"/>
        </p:scale>
        <p:origin x="-1074"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4D8FD-9804-41AB-903A-348DB020A8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3BEA5110-8576-43D7-8FE1-073D0F7D6251}">
      <dgm:prSet phldrT="[Metin]"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dirty="0">
              <a:latin typeface="Calibri" panose="020F0502020204030204" pitchFamily="34" charset="0"/>
              <a:cs typeface="Calibri" panose="020F0502020204030204" pitchFamily="34" charset="0"/>
            </a:rPr>
            <a:t>İSTEDİĞİM LİSE YA DA ALAN BANA BİR MESLEK KAZANDIRACAK MI?</a:t>
          </a:r>
        </a:p>
        <a:p>
          <a:pPr marL="0" lvl="0" defTabSz="488950">
            <a:lnSpc>
              <a:spcPct val="90000"/>
            </a:lnSpc>
            <a:spcBef>
              <a:spcPct val="0"/>
            </a:spcBef>
            <a:spcAft>
              <a:spcPct val="35000"/>
            </a:spcAft>
            <a:buNone/>
          </a:pPr>
          <a:endParaRPr lang="tr-TR" sz="3600" dirty="0"/>
        </a:p>
      </dgm:t>
    </dgm:pt>
    <dgm:pt modelId="{A80513A2-EA81-42F4-A8FC-8E18A04E2EAB}" type="parTrans" cxnId="{E3100D9E-D784-4721-82ED-03F5ACF00E8A}">
      <dgm:prSet/>
      <dgm:spPr/>
      <dgm:t>
        <a:bodyPr/>
        <a:lstStyle/>
        <a:p>
          <a:endParaRPr lang="tr-TR"/>
        </a:p>
      </dgm:t>
    </dgm:pt>
    <dgm:pt modelId="{BE29531F-B484-4444-9C90-E230C5A4B4E4}" type="sibTrans" cxnId="{E3100D9E-D784-4721-82ED-03F5ACF00E8A}">
      <dgm:prSet/>
      <dgm:spPr/>
      <dgm:t>
        <a:bodyPr/>
        <a:lstStyle/>
        <a:p>
          <a:endParaRPr lang="tr-TR"/>
        </a:p>
      </dgm:t>
    </dgm:pt>
    <dgm:pt modelId="{94546158-B015-4673-9B42-E7602B0D3565}">
      <dgm:prSet phldrT="[Metin]" custT="1"/>
      <dgm:spPr/>
      <dgm:t>
        <a:bodyPr/>
        <a:lstStyle/>
        <a:p>
          <a:r>
            <a:rPr lang="tr-TR" sz="1800" b="1" dirty="0">
              <a:solidFill>
                <a:schemeClr val="accent5"/>
              </a:solidFill>
              <a:latin typeface="Calibri" panose="020F0502020204030204" pitchFamily="34" charset="0"/>
              <a:cs typeface="Calibri" panose="020F0502020204030204" pitchFamily="34" charset="0"/>
            </a:rPr>
            <a:t>EVET</a:t>
          </a:r>
        </a:p>
      </dgm:t>
    </dgm:pt>
    <dgm:pt modelId="{5F4819A1-432E-4540-9692-68F90ABA5FD5}" type="parTrans" cxnId="{BA8CB2DD-C17E-4992-8BFE-66179A2E1C7E}">
      <dgm:prSet/>
      <dgm:spPr/>
      <dgm:t>
        <a:bodyPr/>
        <a:lstStyle/>
        <a:p>
          <a:endParaRPr lang="tr-TR"/>
        </a:p>
      </dgm:t>
    </dgm:pt>
    <dgm:pt modelId="{AF3C1DDA-E5C4-43F5-B0FF-2A6EDFF32E28}" type="sibTrans" cxnId="{BA8CB2DD-C17E-4992-8BFE-66179A2E1C7E}">
      <dgm:prSet/>
      <dgm:spPr/>
      <dgm:t>
        <a:bodyPr/>
        <a:lstStyle/>
        <a:p>
          <a:endParaRPr lang="tr-TR"/>
        </a:p>
      </dgm:t>
    </dgm:pt>
    <dgm:pt modelId="{B1D51D5B-1C13-4B7E-8843-57833900107B}">
      <dgm:prSet phldrT="[Metin]" custT="1"/>
      <dgm:spPr/>
      <dgm:t>
        <a:bodyPr/>
        <a:lstStyle/>
        <a:p>
          <a:r>
            <a:rPr lang="tr-TR" sz="1200" dirty="0">
              <a:latin typeface="Calibri" panose="020F0502020204030204" pitchFamily="34" charset="0"/>
              <a:cs typeface="Calibri" panose="020F0502020204030204" pitchFamily="34" charset="0"/>
            </a:rPr>
            <a:t>Bu Lise/alan  benim akademik başarıma uygun mu?</a:t>
          </a:r>
        </a:p>
      </dgm:t>
    </dgm:pt>
    <dgm:pt modelId="{9B1B1985-6AAA-4793-941F-11770569BD24}" type="parTrans" cxnId="{A0AD7EBB-250B-4CC4-9377-66482C59DA6C}">
      <dgm:prSet/>
      <dgm:spPr/>
      <dgm:t>
        <a:bodyPr/>
        <a:lstStyle/>
        <a:p>
          <a:endParaRPr lang="tr-TR"/>
        </a:p>
      </dgm:t>
    </dgm:pt>
    <dgm:pt modelId="{75CFB13B-E0A2-4573-AF95-0B5074661D29}" type="sibTrans" cxnId="{A0AD7EBB-250B-4CC4-9377-66482C59DA6C}">
      <dgm:prSet/>
      <dgm:spPr/>
      <dgm:t>
        <a:bodyPr/>
        <a:lstStyle/>
        <a:p>
          <a:endParaRPr lang="tr-TR"/>
        </a:p>
      </dgm:t>
    </dgm:pt>
    <dgm:pt modelId="{DD88B238-0F01-40D3-A416-3E8EFE63D0B3}">
      <dgm:prSet phldrT="[Metin]" custT="1"/>
      <dgm:spPr/>
      <dgm:t>
        <a:bodyPr/>
        <a:lstStyle/>
        <a:p>
          <a:r>
            <a:rPr lang="tr-TR" sz="1800" b="1" dirty="0">
              <a:solidFill>
                <a:schemeClr val="accent5"/>
              </a:solidFill>
              <a:latin typeface="Calibri" panose="020F0502020204030204" pitchFamily="34" charset="0"/>
              <a:cs typeface="Calibri" panose="020F0502020204030204" pitchFamily="34" charset="0"/>
            </a:rPr>
            <a:t>HAYIR</a:t>
          </a:r>
        </a:p>
      </dgm:t>
    </dgm:pt>
    <dgm:pt modelId="{89A7FFAC-937B-4935-BCEF-AC50AFE09324}" type="parTrans" cxnId="{28882C4B-8238-4628-B7DF-DDEA9F4A76ED}">
      <dgm:prSet/>
      <dgm:spPr/>
      <dgm:t>
        <a:bodyPr/>
        <a:lstStyle/>
        <a:p>
          <a:endParaRPr lang="tr-TR"/>
        </a:p>
      </dgm:t>
    </dgm:pt>
    <dgm:pt modelId="{71344B45-B4D5-4FFF-BE6B-5C7D3C6A02B0}" type="sibTrans" cxnId="{28882C4B-8238-4628-B7DF-DDEA9F4A76ED}">
      <dgm:prSet/>
      <dgm:spPr/>
      <dgm:t>
        <a:bodyPr/>
        <a:lstStyle/>
        <a:p>
          <a:endParaRPr lang="tr-TR"/>
        </a:p>
      </dgm:t>
    </dgm:pt>
    <dgm:pt modelId="{1F0E004F-3027-4733-9D47-7AE4A9984446}">
      <dgm:prSet custT="1"/>
      <dgm:spPr/>
      <dgm:t>
        <a:bodyPr/>
        <a:lstStyle/>
        <a:p>
          <a:r>
            <a:rPr lang="tr-TR" sz="1200" dirty="0">
              <a:latin typeface="Calibri" panose="020F0502020204030204" pitchFamily="34" charset="0"/>
              <a:cs typeface="Calibri" panose="020F0502020204030204" pitchFamily="34" charset="0"/>
            </a:rPr>
            <a:t>Bu  Lisenin/Alanın  bana getireceği yaşam biçimi beni mutlu edecek mi?</a:t>
          </a:r>
        </a:p>
      </dgm:t>
    </dgm:pt>
    <dgm:pt modelId="{9B29A6D4-FAB7-4B38-B4A0-63B559839B6E}" type="parTrans" cxnId="{188A4BBB-C6A5-4CD9-8839-0FF4AB944331}">
      <dgm:prSet/>
      <dgm:spPr/>
      <dgm:t>
        <a:bodyPr/>
        <a:lstStyle/>
        <a:p>
          <a:endParaRPr lang="tr-TR"/>
        </a:p>
      </dgm:t>
    </dgm:pt>
    <dgm:pt modelId="{C94C4826-A76B-4CA9-BD86-74729FF14540}" type="sibTrans" cxnId="{188A4BBB-C6A5-4CD9-8839-0FF4AB944331}">
      <dgm:prSet/>
      <dgm:spPr/>
      <dgm:t>
        <a:bodyPr/>
        <a:lstStyle/>
        <a:p>
          <a:endParaRPr lang="tr-TR"/>
        </a:p>
      </dgm:t>
    </dgm:pt>
    <dgm:pt modelId="{265A74B2-4E7A-48F6-A476-AD2A91CF5A50}">
      <dgm:prSet/>
      <dgm:spPr/>
      <dgm:t>
        <a:bodyPr/>
        <a:lstStyle/>
        <a:p>
          <a:r>
            <a:rPr lang="tr-TR" dirty="0">
              <a:latin typeface="Calibri" panose="020F0502020204030204" pitchFamily="34" charset="0"/>
              <a:cs typeface="Calibri" panose="020F0502020204030204" pitchFamily="34" charset="0"/>
            </a:rPr>
            <a:t>Ne yapmanız lazım</a:t>
          </a:r>
          <a:r>
            <a:rPr lang="tr-TR" dirty="0"/>
            <a:t>?</a:t>
          </a:r>
        </a:p>
      </dgm:t>
    </dgm:pt>
    <dgm:pt modelId="{F80ED379-78BB-436A-BB90-4C2A07F7D87A}" type="parTrans" cxnId="{ECBD1846-B9EB-4D08-BA19-8701DD17983A}">
      <dgm:prSet/>
      <dgm:spPr/>
      <dgm:t>
        <a:bodyPr/>
        <a:lstStyle/>
        <a:p>
          <a:endParaRPr lang="tr-TR"/>
        </a:p>
      </dgm:t>
    </dgm:pt>
    <dgm:pt modelId="{CFC47D8B-9B9A-46A2-A4ED-7E5D9108632A}" type="sibTrans" cxnId="{ECBD1846-B9EB-4D08-BA19-8701DD17983A}">
      <dgm:prSet/>
      <dgm:spPr/>
      <dgm:t>
        <a:bodyPr/>
        <a:lstStyle/>
        <a:p>
          <a:endParaRPr lang="tr-TR"/>
        </a:p>
      </dgm:t>
    </dgm:pt>
    <dgm:pt modelId="{911AE32A-E4D3-4E59-99DB-5B671E9F9396}">
      <dgm:prSet custT="1"/>
      <dgm:spPr/>
      <dgm:t>
        <a:bodyPr/>
        <a:lstStyle/>
        <a:p>
          <a:r>
            <a:rPr lang="tr-TR" sz="1200" dirty="0">
              <a:latin typeface="Calibri" panose="020F0502020204030204" pitchFamily="34" charset="0"/>
              <a:cs typeface="Calibri" panose="020F0502020204030204" pitchFamily="34" charset="0"/>
            </a:rPr>
            <a:t>Bu Lise/Alan  benim ilgi yetenek ve becerilerime uygun mu</a:t>
          </a:r>
          <a:r>
            <a:rPr lang="tr-TR" sz="1000" dirty="0"/>
            <a:t>?</a:t>
          </a:r>
        </a:p>
      </dgm:t>
    </dgm:pt>
    <dgm:pt modelId="{6F81597F-AB6B-445C-A5AC-497345C04D72}" type="parTrans" cxnId="{4A62BFB4-D0C2-442D-A1E1-912977B2C470}">
      <dgm:prSet/>
      <dgm:spPr/>
      <dgm:t>
        <a:bodyPr/>
        <a:lstStyle/>
        <a:p>
          <a:endParaRPr lang="tr-TR"/>
        </a:p>
      </dgm:t>
    </dgm:pt>
    <dgm:pt modelId="{221D5D93-9132-4E55-B6B9-394E11319EA6}" type="sibTrans" cxnId="{4A62BFB4-D0C2-442D-A1E1-912977B2C470}">
      <dgm:prSet/>
      <dgm:spPr/>
      <dgm:t>
        <a:bodyPr/>
        <a:lstStyle/>
        <a:p>
          <a:endParaRPr lang="tr-TR"/>
        </a:p>
      </dgm:t>
    </dgm:pt>
    <dgm:pt modelId="{CB6E60A6-D201-486D-9B3A-835B33580214}" type="pres">
      <dgm:prSet presAssocID="{E2E4D8FD-9804-41AB-903A-348DB020A888}" presName="hierChild1" presStyleCnt="0">
        <dgm:presLayoutVars>
          <dgm:chPref val="1"/>
          <dgm:dir/>
          <dgm:animOne val="branch"/>
          <dgm:animLvl val="lvl"/>
          <dgm:resizeHandles/>
        </dgm:presLayoutVars>
      </dgm:prSet>
      <dgm:spPr/>
      <dgm:t>
        <a:bodyPr/>
        <a:lstStyle/>
        <a:p>
          <a:endParaRPr lang="tr-TR"/>
        </a:p>
      </dgm:t>
    </dgm:pt>
    <dgm:pt modelId="{57AC9362-ED87-4C08-8C29-86226384B3E3}" type="pres">
      <dgm:prSet presAssocID="{3BEA5110-8576-43D7-8FE1-073D0F7D6251}" presName="hierRoot1" presStyleCnt="0"/>
      <dgm:spPr/>
    </dgm:pt>
    <dgm:pt modelId="{FED41DCF-88AC-436F-9CE6-F57BEBCBC369}" type="pres">
      <dgm:prSet presAssocID="{3BEA5110-8576-43D7-8FE1-073D0F7D6251}" presName="composite" presStyleCnt="0"/>
      <dgm:spPr/>
    </dgm:pt>
    <dgm:pt modelId="{21C35CF9-7275-4868-A1BF-A325998641E3}" type="pres">
      <dgm:prSet presAssocID="{3BEA5110-8576-43D7-8FE1-073D0F7D6251}" presName="background" presStyleLbl="node0" presStyleIdx="0" presStyleCnt="1"/>
      <dgm:spPr/>
    </dgm:pt>
    <dgm:pt modelId="{5E1519B0-DEB7-410D-B1A7-FAF49DC91D36}" type="pres">
      <dgm:prSet presAssocID="{3BEA5110-8576-43D7-8FE1-073D0F7D6251}" presName="text" presStyleLbl="fgAcc0" presStyleIdx="0" presStyleCnt="1" custScaleX="214862" custScaleY="181233">
        <dgm:presLayoutVars>
          <dgm:chPref val="3"/>
        </dgm:presLayoutVars>
      </dgm:prSet>
      <dgm:spPr/>
      <dgm:t>
        <a:bodyPr/>
        <a:lstStyle/>
        <a:p>
          <a:endParaRPr lang="tr-TR"/>
        </a:p>
      </dgm:t>
    </dgm:pt>
    <dgm:pt modelId="{0BAF7F35-5675-4ACC-9212-5FE6008522D5}" type="pres">
      <dgm:prSet presAssocID="{3BEA5110-8576-43D7-8FE1-073D0F7D6251}" presName="hierChild2" presStyleCnt="0"/>
      <dgm:spPr/>
    </dgm:pt>
    <dgm:pt modelId="{F7F20845-BA87-4616-920D-7F6F86B30D81}" type="pres">
      <dgm:prSet presAssocID="{5F4819A1-432E-4540-9692-68F90ABA5FD5}" presName="Name10" presStyleLbl="parChTrans1D2" presStyleIdx="0" presStyleCnt="2"/>
      <dgm:spPr/>
      <dgm:t>
        <a:bodyPr/>
        <a:lstStyle/>
        <a:p>
          <a:endParaRPr lang="tr-TR"/>
        </a:p>
      </dgm:t>
    </dgm:pt>
    <dgm:pt modelId="{83651E51-E92B-4FDC-8FDD-4733A0FD5563}" type="pres">
      <dgm:prSet presAssocID="{94546158-B015-4673-9B42-E7602B0D3565}" presName="hierRoot2" presStyleCnt="0"/>
      <dgm:spPr/>
    </dgm:pt>
    <dgm:pt modelId="{A8A9DF04-096C-47F0-999F-7E67BFD2DD7E}" type="pres">
      <dgm:prSet presAssocID="{94546158-B015-4673-9B42-E7602B0D3565}" presName="composite2" presStyleCnt="0"/>
      <dgm:spPr/>
    </dgm:pt>
    <dgm:pt modelId="{49A65E06-5278-441B-B4DC-82BA5BFFE316}" type="pres">
      <dgm:prSet presAssocID="{94546158-B015-4673-9B42-E7602B0D3565}" presName="background2" presStyleLbl="node2" presStyleIdx="0" presStyleCnt="2"/>
      <dgm:spPr/>
    </dgm:pt>
    <dgm:pt modelId="{A4FA1384-AB50-458D-9A97-E84A23F0C0C7}" type="pres">
      <dgm:prSet presAssocID="{94546158-B015-4673-9B42-E7602B0D3565}" presName="text2" presStyleLbl="fgAcc2" presStyleIdx="0" presStyleCnt="2">
        <dgm:presLayoutVars>
          <dgm:chPref val="3"/>
        </dgm:presLayoutVars>
      </dgm:prSet>
      <dgm:spPr/>
      <dgm:t>
        <a:bodyPr/>
        <a:lstStyle/>
        <a:p>
          <a:endParaRPr lang="tr-TR"/>
        </a:p>
      </dgm:t>
    </dgm:pt>
    <dgm:pt modelId="{C52E1D15-67C3-4A04-ABD0-241B9FD05339}" type="pres">
      <dgm:prSet presAssocID="{94546158-B015-4673-9B42-E7602B0D3565}" presName="hierChild3" presStyleCnt="0"/>
      <dgm:spPr/>
    </dgm:pt>
    <dgm:pt modelId="{3EDE8E93-1E1B-4EC2-804E-72FF0F522251}" type="pres">
      <dgm:prSet presAssocID="{6F81597F-AB6B-445C-A5AC-497345C04D72}" presName="Name17" presStyleLbl="parChTrans1D3" presStyleIdx="0" presStyleCnt="4"/>
      <dgm:spPr/>
      <dgm:t>
        <a:bodyPr/>
        <a:lstStyle/>
        <a:p>
          <a:endParaRPr lang="tr-TR"/>
        </a:p>
      </dgm:t>
    </dgm:pt>
    <dgm:pt modelId="{937F4FEF-E4F9-41C1-9C0C-39BDC4C82AB9}" type="pres">
      <dgm:prSet presAssocID="{911AE32A-E4D3-4E59-99DB-5B671E9F9396}" presName="hierRoot3" presStyleCnt="0"/>
      <dgm:spPr/>
    </dgm:pt>
    <dgm:pt modelId="{F259C59D-B2A7-42AD-B11C-56020B6AD3BC}" type="pres">
      <dgm:prSet presAssocID="{911AE32A-E4D3-4E59-99DB-5B671E9F9396}" presName="composite3" presStyleCnt="0"/>
      <dgm:spPr/>
    </dgm:pt>
    <dgm:pt modelId="{C4E087F6-94C2-4AE5-A7B3-CA97BCF8B9B0}" type="pres">
      <dgm:prSet presAssocID="{911AE32A-E4D3-4E59-99DB-5B671E9F9396}" presName="background3" presStyleLbl="node3" presStyleIdx="0" presStyleCnt="4"/>
      <dgm:spPr/>
    </dgm:pt>
    <dgm:pt modelId="{FF4F36B0-5140-445E-BFAC-E1D7EF32B471}" type="pres">
      <dgm:prSet presAssocID="{911AE32A-E4D3-4E59-99DB-5B671E9F9396}" presName="text3" presStyleLbl="fgAcc3" presStyleIdx="0" presStyleCnt="4" custScaleY="155318">
        <dgm:presLayoutVars>
          <dgm:chPref val="3"/>
        </dgm:presLayoutVars>
      </dgm:prSet>
      <dgm:spPr/>
      <dgm:t>
        <a:bodyPr/>
        <a:lstStyle/>
        <a:p>
          <a:endParaRPr lang="tr-TR"/>
        </a:p>
      </dgm:t>
    </dgm:pt>
    <dgm:pt modelId="{535F629E-E9C7-4ADD-87C5-301A019AE40D}" type="pres">
      <dgm:prSet presAssocID="{911AE32A-E4D3-4E59-99DB-5B671E9F9396}" presName="hierChild4" presStyleCnt="0"/>
      <dgm:spPr/>
    </dgm:pt>
    <dgm:pt modelId="{A3818E4C-F726-4FE1-BE72-8759D5D0B9AC}" type="pres">
      <dgm:prSet presAssocID="{9B29A6D4-FAB7-4B38-B4A0-63B559839B6E}" presName="Name17" presStyleLbl="parChTrans1D3" presStyleIdx="1" presStyleCnt="4"/>
      <dgm:spPr/>
      <dgm:t>
        <a:bodyPr/>
        <a:lstStyle/>
        <a:p>
          <a:endParaRPr lang="tr-TR"/>
        </a:p>
      </dgm:t>
    </dgm:pt>
    <dgm:pt modelId="{10787DF1-0532-468B-A0E8-861EEC541370}" type="pres">
      <dgm:prSet presAssocID="{1F0E004F-3027-4733-9D47-7AE4A9984446}" presName="hierRoot3" presStyleCnt="0"/>
      <dgm:spPr/>
    </dgm:pt>
    <dgm:pt modelId="{5BDC7BC2-F50D-41FB-A0A8-BF560C745E3C}" type="pres">
      <dgm:prSet presAssocID="{1F0E004F-3027-4733-9D47-7AE4A9984446}" presName="composite3" presStyleCnt="0"/>
      <dgm:spPr/>
    </dgm:pt>
    <dgm:pt modelId="{37C005BD-8256-46B3-AB9C-15F29ACF403A}" type="pres">
      <dgm:prSet presAssocID="{1F0E004F-3027-4733-9D47-7AE4A9984446}" presName="background3" presStyleLbl="node3" presStyleIdx="1" presStyleCnt="4"/>
      <dgm:spPr/>
    </dgm:pt>
    <dgm:pt modelId="{F72D7621-C824-4A87-A583-82ABFE6152D8}" type="pres">
      <dgm:prSet presAssocID="{1F0E004F-3027-4733-9D47-7AE4A9984446}" presName="text3" presStyleLbl="fgAcc3" presStyleIdx="1" presStyleCnt="4" custScaleY="172771">
        <dgm:presLayoutVars>
          <dgm:chPref val="3"/>
        </dgm:presLayoutVars>
      </dgm:prSet>
      <dgm:spPr/>
      <dgm:t>
        <a:bodyPr/>
        <a:lstStyle/>
        <a:p>
          <a:endParaRPr lang="tr-TR"/>
        </a:p>
      </dgm:t>
    </dgm:pt>
    <dgm:pt modelId="{A54889A7-5428-437B-BC05-3E942177FFA0}" type="pres">
      <dgm:prSet presAssocID="{1F0E004F-3027-4733-9D47-7AE4A9984446}" presName="hierChild4" presStyleCnt="0"/>
      <dgm:spPr/>
    </dgm:pt>
    <dgm:pt modelId="{FB94B21F-64F1-4C5B-B80D-A69513A45925}" type="pres">
      <dgm:prSet presAssocID="{9B1B1985-6AAA-4793-941F-11770569BD24}" presName="Name17" presStyleLbl="parChTrans1D3" presStyleIdx="2" presStyleCnt="4"/>
      <dgm:spPr/>
      <dgm:t>
        <a:bodyPr/>
        <a:lstStyle/>
        <a:p>
          <a:endParaRPr lang="tr-TR"/>
        </a:p>
      </dgm:t>
    </dgm:pt>
    <dgm:pt modelId="{650A25E3-1A18-4C2C-B190-08F6F40C59E4}" type="pres">
      <dgm:prSet presAssocID="{B1D51D5B-1C13-4B7E-8843-57833900107B}" presName="hierRoot3" presStyleCnt="0"/>
      <dgm:spPr/>
    </dgm:pt>
    <dgm:pt modelId="{ABBA2570-832E-485D-848B-206F04C87D6C}" type="pres">
      <dgm:prSet presAssocID="{B1D51D5B-1C13-4B7E-8843-57833900107B}" presName="composite3" presStyleCnt="0"/>
      <dgm:spPr/>
    </dgm:pt>
    <dgm:pt modelId="{F22B830B-EE70-4BD4-A85A-F52357CB93AF}" type="pres">
      <dgm:prSet presAssocID="{B1D51D5B-1C13-4B7E-8843-57833900107B}" presName="background3" presStyleLbl="node3" presStyleIdx="2" presStyleCnt="4"/>
      <dgm:spPr/>
    </dgm:pt>
    <dgm:pt modelId="{C4976168-C33E-478F-8286-005DD4DF084F}" type="pres">
      <dgm:prSet presAssocID="{B1D51D5B-1C13-4B7E-8843-57833900107B}" presName="text3" presStyleLbl="fgAcc3" presStyleIdx="2" presStyleCnt="4" custScaleY="168425">
        <dgm:presLayoutVars>
          <dgm:chPref val="3"/>
        </dgm:presLayoutVars>
      </dgm:prSet>
      <dgm:spPr/>
      <dgm:t>
        <a:bodyPr/>
        <a:lstStyle/>
        <a:p>
          <a:endParaRPr lang="tr-TR"/>
        </a:p>
      </dgm:t>
    </dgm:pt>
    <dgm:pt modelId="{62EEFA1C-FE6C-4F93-A6E2-77D80DF47FBE}" type="pres">
      <dgm:prSet presAssocID="{B1D51D5B-1C13-4B7E-8843-57833900107B}" presName="hierChild4" presStyleCnt="0"/>
      <dgm:spPr/>
    </dgm:pt>
    <dgm:pt modelId="{40BA731A-34CB-4F1E-83B3-1D5DEA0CC97F}" type="pres">
      <dgm:prSet presAssocID="{89A7FFAC-937B-4935-BCEF-AC50AFE09324}" presName="Name10" presStyleLbl="parChTrans1D2" presStyleIdx="1" presStyleCnt="2"/>
      <dgm:spPr/>
      <dgm:t>
        <a:bodyPr/>
        <a:lstStyle/>
        <a:p>
          <a:endParaRPr lang="tr-TR"/>
        </a:p>
      </dgm:t>
    </dgm:pt>
    <dgm:pt modelId="{F1290E68-8A04-4272-9215-13F9F47C3B87}" type="pres">
      <dgm:prSet presAssocID="{DD88B238-0F01-40D3-A416-3E8EFE63D0B3}" presName="hierRoot2" presStyleCnt="0"/>
      <dgm:spPr/>
    </dgm:pt>
    <dgm:pt modelId="{C0D8E3FF-57E0-4CE5-AA60-E7FC11610DF8}" type="pres">
      <dgm:prSet presAssocID="{DD88B238-0F01-40D3-A416-3E8EFE63D0B3}" presName="composite2" presStyleCnt="0"/>
      <dgm:spPr/>
    </dgm:pt>
    <dgm:pt modelId="{CCB5201C-A972-4C36-85AF-040EBB839D40}" type="pres">
      <dgm:prSet presAssocID="{DD88B238-0F01-40D3-A416-3E8EFE63D0B3}" presName="background2" presStyleLbl="node2" presStyleIdx="1" presStyleCnt="2"/>
      <dgm:spPr/>
    </dgm:pt>
    <dgm:pt modelId="{8194BAF1-0C7F-4BB5-8173-6E9508745786}" type="pres">
      <dgm:prSet presAssocID="{DD88B238-0F01-40D3-A416-3E8EFE63D0B3}" presName="text2" presStyleLbl="fgAcc2" presStyleIdx="1" presStyleCnt="2">
        <dgm:presLayoutVars>
          <dgm:chPref val="3"/>
        </dgm:presLayoutVars>
      </dgm:prSet>
      <dgm:spPr/>
      <dgm:t>
        <a:bodyPr/>
        <a:lstStyle/>
        <a:p>
          <a:endParaRPr lang="tr-TR"/>
        </a:p>
      </dgm:t>
    </dgm:pt>
    <dgm:pt modelId="{18695FCB-A575-4E6C-9860-1C8CA1194824}" type="pres">
      <dgm:prSet presAssocID="{DD88B238-0F01-40D3-A416-3E8EFE63D0B3}" presName="hierChild3" presStyleCnt="0"/>
      <dgm:spPr/>
    </dgm:pt>
    <dgm:pt modelId="{B7B67BD4-030A-4F7C-8BEB-C35CF2F63CF1}" type="pres">
      <dgm:prSet presAssocID="{F80ED379-78BB-436A-BB90-4C2A07F7D87A}" presName="Name17" presStyleLbl="parChTrans1D3" presStyleIdx="3" presStyleCnt="4"/>
      <dgm:spPr/>
      <dgm:t>
        <a:bodyPr/>
        <a:lstStyle/>
        <a:p>
          <a:endParaRPr lang="tr-TR"/>
        </a:p>
      </dgm:t>
    </dgm:pt>
    <dgm:pt modelId="{74DBB969-88F6-4820-A6F1-EEA2D1A44FFC}" type="pres">
      <dgm:prSet presAssocID="{265A74B2-4E7A-48F6-A476-AD2A91CF5A50}" presName="hierRoot3" presStyleCnt="0"/>
      <dgm:spPr/>
    </dgm:pt>
    <dgm:pt modelId="{7FFF75D1-A7B7-42CF-818A-E620792E92D2}" type="pres">
      <dgm:prSet presAssocID="{265A74B2-4E7A-48F6-A476-AD2A91CF5A50}" presName="composite3" presStyleCnt="0"/>
      <dgm:spPr/>
    </dgm:pt>
    <dgm:pt modelId="{ED39761E-A0BC-47F7-9D97-47184729C33A}" type="pres">
      <dgm:prSet presAssocID="{265A74B2-4E7A-48F6-A476-AD2A91CF5A50}" presName="background3" presStyleLbl="node3" presStyleIdx="3" presStyleCnt="4"/>
      <dgm:spPr/>
    </dgm:pt>
    <dgm:pt modelId="{22435384-32F1-47E8-87F4-3BA7B0C8BA56}" type="pres">
      <dgm:prSet presAssocID="{265A74B2-4E7A-48F6-A476-AD2A91CF5A50}" presName="text3" presStyleLbl="fgAcc3" presStyleIdx="3" presStyleCnt="4">
        <dgm:presLayoutVars>
          <dgm:chPref val="3"/>
        </dgm:presLayoutVars>
      </dgm:prSet>
      <dgm:spPr/>
      <dgm:t>
        <a:bodyPr/>
        <a:lstStyle/>
        <a:p>
          <a:endParaRPr lang="tr-TR"/>
        </a:p>
      </dgm:t>
    </dgm:pt>
    <dgm:pt modelId="{29BC4DD0-AE50-4D21-BE03-BC5D58636773}" type="pres">
      <dgm:prSet presAssocID="{265A74B2-4E7A-48F6-A476-AD2A91CF5A50}" presName="hierChild4" presStyleCnt="0"/>
      <dgm:spPr/>
    </dgm:pt>
  </dgm:ptLst>
  <dgm:cxnLst>
    <dgm:cxn modelId="{4A62BFB4-D0C2-442D-A1E1-912977B2C470}" srcId="{94546158-B015-4673-9B42-E7602B0D3565}" destId="{911AE32A-E4D3-4E59-99DB-5B671E9F9396}" srcOrd="0" destOrd="0" parTransId="{6F81597F-AB6B-445C-A5AC-497345C04D72}" sibTransId="{221D5D93-9132-4E55-B6B9-394E11319EA6}"/>
    <dgm:cxn modelId="{052C5C63-76CE-4988-BCD5-10AC0ED030A3}" type="presOf" srcId="{F80ED379-78BB-436A-BB90-4C2A07F7D87A}" destId="{B7B67BD4-030A-4F7C-8BEB-C35CF2F63CF1}" srcOrd="0" destOrd="0" presId="urn:microsoft.com/office/officeart/2005/8/layout/hierarchy1"/>
    <dgm:cxn modelId="{E3100D9E-D784-4721-82ED-03F5ACF00E8A}" srcId="{E2E4D8FD-9804-41AB-903A-348DB020A888}" destId="{3BEA5110-8576-43D7-8FE1-073D0F7D6251}" srcOrd="0" destOrd="0" parTransId="{A80513A2-EA81-42F4-A8FC-8E18A04E2EAB}" sibTransId="{BE29531F-B484-4444-9C90-E230C5A4B4E4}"/>
    <dgm:cxn modelId="{6EA48D54-5726-4288-A6B6-A1DE57FA31AD}" type="presOf" srcId="{9B29A6D4-FAB7-4B38-B4A0-63B559839B6E}" destId="{A3818E4C-F726-4FE1-BE72-8759D5D0B9AC}" srcOrd="0" destOrd="0" presId="urn:microsoft.com/office/officeart/2005/8/layout/hierarchy1"/>
    <dgm:cxn modelId="{188A4BBB-C6A5-4CD9-8839-0FF4AB944331}" srcId="{94546158-B015-4673-9B42-E7602B0D3565}" destId="{1F0E004F-3027-4733-9D47-7AE4A9984446}" srcOrd="1" destOrd="0" parTransId="{9B29A6D4-FAB7-4B38-B4A0-63B559839B6E}" sibTransId="{C94C4826-A76B-4CA9-BD86-74729FF14540}"/>
    <dgm:cxn modelId="{4145AF70-9DE5-4224-8F16-B8B62D8067FB}" type="presOf" srcId="{5F4819A1-432E-4540-9692-68F90ABA5FD5}" destId="{F7F20845-BA87-4616-920D-7F6F86B30D81}" srcOrd="0" destOrd="0" presId="urn:microsoft.com/office/officeart/2005/8/layout/hierarchy1"/>
    <dgm:cxn modelId="{BA8CB2DD-C17E-4992-8BFE-66179A2E1C7E}" srcId="{3BEA5110-8576-43D7-8FE1-073D0F7D6251}" destId="{94546158-B015-4673-9B42-E7602B0D3565}" srcOrd="0" destOrd="0" parTransId="{5F4819A1-432E-4540-9692-68F90ABA5FD5}" sibTransId="{AF3C1DDA-E5C4-43F5-B0FF-2A6EDFF32E28}"/>
    <dgm:cxn modelId="{DE80B869-E291-4F23-A4CC-F720581281AB}" type="presOf" srcId="{94546158-B015-4673-9B42-E7602B0D3565}" destId="{A4FA1384-AB50-458D-9A97-E84A23F0C0C7}" srcOrd="0" destOrd="0" presId="urn:microsoft.com/office/officeart/2005/8/layout/hierarchy1"/>
    <dgm:cxn modelId="{A0AD7EBB-250B-4CC4-9377-66482C59DA6C}" srcId="{94546158-B015-4673-9B42-E7602B0D3565}" destId="{B1D51D5B-1C13-4B7E-8843-57833900107B}" srcOrd="2" destOrd="0" parTransId="{9B1B1985-6AAA-4793-941F-11770569BD24}" sibTransId="{75CFB13B-E0A2-4573-AF95-0B5074661D29}"/>
    <dgm:cxn modelId="{ECBD1846-B9EB-4D08-BA19-8701DD17983A}" srcId="{DD88B238-0F01-40D3-A416-3E8EFE63D0B3}" destId="{265A74B2-4E7A-48F6-A476-AD2A91CF5A50}" srcOrd="0" destOrd="0" parTransId="{F80ED379-78BB-436A-BB90-4C2A07F7D87A}" sibTransId="{CFC47D8B-9B9A-46A2-A4ED-7E5D9108632A}"/>
    <dgm:cxn modelId="{4BC08CB9-E981-4215-B5E3-267F19575952}" type="presOf" srcId="{DD88B238-0F01-40D3-A416-3E8EFE63D0B3}" destId="{8194BAF1-0C7F-4BB5-8173-6E9508745786}" srcOrd="0" destOrd="0" presId="urn:microsoft.com/office/officeart/2005/8/layout/hierarchy1"/>
    <dgm:cxn modelId="{16BB105A-21BF-4AFF-ACBC-56EE29E86A35}" type="presOf" srcId="{1F0E004F-3027-4733-9D47-7AE4A9984446}" destId="{F72D7621-C824-4A87-A583-82ABFE6152D8}" srcOrd="0" destOrd="0" presId="urn:microsoft.com/office/officeart/2005/8/layout/hierarchy1"/>
    <dgm:cxn modelId="{569A0EB0-F624-4695-8D11-306B9D955C91}" type="presOf" srcId="{89A7FFAC-937B-4935-BCEF-AC50AFE09324}" destId="{40BA731A-34CB-4F1E-83B3-1D5DEA0CC97F}" srcOrd="0" destOrd="0" presId="urn:microsoft.com/office/officeart/2005/8/layout/hierarchy1"/>
    <dgm:cxn modelId="{47A7D5FF-7E4C-46B2-812D-9EB4D4898779}" type="presOf" srcId="{9B1B1985-6AAA-4793-941F-11770569BD24}" destId="{FB94B21F-64F1-4C5B-B80D-A69513A45925}" srcOrd="0" destOrd="0" presId="urn:microsoft.com/office/officeart/2005/8/layout/hierarchy1"/>
    <dgm:cxn modelId="{8D77970E-F21C-4C49-8D35-079DCDD8C0BA}" type="presOf" srcId="{265A74B2-4E7A-48F6-A476-AD2A91CF5A50}" destId="{22435384-32F1-47E8-87F4-3BA7B0C8BA56}" srcOrd="0" destOrd="0" presId="urn:microsoft.com/office/officeart/2005/8/layout/hierarchy1"/>
    <dgm:cxn modelId="{78290663-259E-482D-98C0-C850E2D5285F}" type="presOf" srcId="{911AE32A-E4D3-4E59-99DB-5B671E9F9396}" destId="{FF4F36B0-5140-445E-BFAC-E1D7EF32B471}" srcOrd="0" destOrd="0" presId="urn:microsoft.com/office/officeart/2005/8/layout/hierarchy1"/>
    <dgm:cxn modelId="{ABD5397B-3C56-4F26-8119-861F71B9F62E}" type="presOf" srcId="{E2E4D8FD-9804-41AB-903A-348DB020A888}" destId="{CB6E60A6-D201-486D-9B3A-835B33580214}" srcOrd="0" destOrd="0" presId="urn:microsoft.com/office/officeart/2005/8/layout/hierarchy1"/>
    <dgm:cxn modelId="{650B3557-B9A2-4187-835B-DC078EBB887A}" type="presOf" srcId="{B1D51D5B-1C13-4B7E-8843-57833900107B}" destId="{C4976168-C33E-478F-8286-005DD4DF084F}" srcOrd="0" destOrd="0" presId="urn:microsoft.com/office/officeart/2005/8/layout/hierarchy1"/>
    <dgm:cxn modelId="{28882C4B-8238-4628-B7DF-DDEA9F4A76ED}" srcId="{3BEA5110-8576-43D7-8FE1-073D0F7D6251}" destId="{DD88B238-0F01-40D3-A416-3E8EFE63D0B3}" srcOrd="1" destOrd="0" parTransId="{89A7FFAC-937B-4935-BCEF-AC50AFE09324}" sibTransId="{71344B45-B4D5-4FFF-BE6B-5C7D3C6A02B0}"/>
    <dgm:cxn modelId="{B4B36D9E-0AD3-464E-8417-5E5032BD13A8}" type="presOf" srcId="{6F81597F-AB6B-445C-A5AC-497345C04D72}" destId="{3EDE8E93-1E1B-4EC2-804E-72FF0F522251}" srcOrd="0" destOrd="0" presId="urn:microsoft.com/office/officeart/2005/8/layout/hierarchy1"/>
    <dgm:cxn modelId="{A8702342-B679-4DD0-B0B4-199BBF536D42}" type="presOf" srcId="{3BEA5110-8576-43D7-8FE1-073D0F7D6251}" destId="{5E1519B0-DEB7-410D-B1A7-FAF49DC91D36}" srcOrd="0" destOrd="0" presId="urn:microsoft.com/office/officeart/2005/8/layout/hierarchy1"/>
    <dgm:cxn modelId="{4A49574C-00BA-44DD-AB07-9F58EB36E9C0}" type="presParOf" srcId="{CB6E60A6-D201-486D-9B3A-835B33580214}" destId="{57AC9362-ED87-4C08-8C29-86226384B3E3}" srcOrd="0" destOrd="0" presId="urn:microsoft.com/office/officeart/2005/8/layout/hierarchy1"/>
    <dgm:cxn modelId="{22E95EF1-AE93-4B49-BCDC-A45715EA8576}" type="presParOf" srcId="{57AC9362-ED87-4C08-8C29-86226384B3E3}" destId="{FED41DCF-88AC-436F-9CE6-F57BEBCBC369}" srcOrd="0" destOrd="0" presId="urn:microsoft.com/office/officeart/2005/8/layout/hierarchy1"/>
    <dgm:cxn modelId="{850C5078-5D0C-4122-AC12-E322A3AF85D0}" type="presParOf" srcId="{FED41DCF-88AC-436F-9CE6-F57BEBCBC369}" destId="{21C35CF9-7275-4868-A1BF-A325998641E3}" srcOrd="0" destOrd="0" presId="urn:microsoft.com/office/officeart/2005/8/layout/hierarchy1"/>
    <dgm:cxn modelId="{AE18D122-CFDE-4255-B0FB-74A5518CCA86}" type="presParOf" srcId="{FED41DCF-88AC-436F-9CE6-F57BEBCBC369}" destId="{5E1519B0-DEB7-410D-B1A7-FAF49DC91D36}" srcOrd="1" destOrd="0" presId="urn:microsoft.com/office/officeart/2005/8/layout/hierarchy1"/>
    <dgm:cxn modelId="{AC400AC6-AE0B-4674-9A80-52ECE8DB0C1B}" type="presParOf" srcId="{57AC9362-ED87-4C08-8C29-86226384B3E3}" destId="{0BAF7F35-5675-4ACC-9212-5FE6008522D5}" srcOrd="1" destOrd="0" presId="urn:microsoft.com/office/officeart/2005/8/layout/hierarchy1"/>
    <dgm:cxn modelId="{2FFADB5D-E926-4306-8951-9F585CE417B8}" type="presParOf" srcId="{0BAF7F35-5675-4ACC-9212-5FE6008522D5}" destId="{F7F20845-BA87-4616-920D-7F6F86B30D81}" srcOrd="0" destOrd="0" presId="urn:microsoft.com/office/officeart/2005/8/layout/hierarchy1"/>
    <dgm:cxn modelId="{669CDEA0-4EBE-4E94-87AE-9B14C1D6ACD6}" type="presParOf" srcId="{0BAF7F35-5675-4ACC-9212-5FE6008522D5}" destId="{83651E51-E92B-4FDC-8FDD-4733A0FD5563}" srcOrd="1" destOrd="0" presId="urn:microsoft.com/office/officeart/2005/8/layout/hierarchy1"/>
    <dgm:cxn modelId="{B1B76810-E20E-46A9-B782-F6986066C42A}" type="presParOf" srcId="{83651E51-E92B-4FDC-8FDD-4733A0FD5563}" destId="{A8A9DF04-096C-47F0-999F-7E67BFD2DD7E}" srcOrd="0" destOrd="0" presId="urn:microsoft.com/office/officeart/2005/8/layout/hierarchy1"/>
    <dgm:cxn modelId="{BDE510A1-8771-4BE3-931C-9485A5E0CFB9}" type="presParOf" srcId="{A8A9DF04-096C-47F0-999F-7E67BFD2DD7E}" destId="{49A65E06-5278-441B-B4DC-82BA5BFFE316}" srcOrd="0" destOrd="0" presId="urn:microsoft.com/office/officeart/2005/8/layout/hierarchy1"/>
    <dgm:cxn modelId="{FF1ACD49-5120-4071-864E-94FD47E18081}" type="presParOf" srcId="{A8A9DF04-096C-47F0-999F-7E67BFD2DD7E}" destId="{A4FA1384-AB50-458D-9A97-E84A23F0C0C7}" srcOrd="1" destOrd="0" presId="urn:microsoft.com/office/officeart/2005/8/layout/hierarchy1"/>
    <dgm:cxn modelId="{5956A139-197D-4C45-A844-C8BF53F6D690}" type="presParOf" srcId="{83651E51-E92B-4FDC-8FDD-4733A0FD5563}" destId="{C52E1D15-67C3-4A04-ABD0-241B9FD05339}" srcOrd="1" destOrd="0" presId="urn:microsoft.com/office/officeart/2005/8/layout/hierarchy1"/>
    <dgm:cxn modelId="{60F826A8-6692-4899-9742-60632AFC4695}" type="presParOf" srcId="{C52E1D15-67C3-4A04-ABD0-241B9FD05339}" destId="{3EDE8E93-1E1B-4EC2-804E-72FF0F522251}" srcOrd="0" destOrd="0" presId="urn:microsoft.com/office/officeart/2005/8/layout/hierarchy1"/>
    <dgm:cxn modelId="{D23DFA04-DEB6-4C12-B093-595B8F9627F4}" type="presParOf" srcId="{C52E1D15-67C3-4A04-ABD0-241B9FD05339}" destId="{937F4FEF-E4F9-41C1-9C0C-39BDC4C82AB9}" srcOrd="1" destOrd="0" presId="urn:microsoft.com/office/officeart/2005/8/layout/hierarchy1"/>
    <dgm:cxn modelId="{F64B03D8-3F82-40E8-9BC3-32496925C3C2}" type="presParOf" srcId="{937F4FEF-E4F9-41C1-9C0C-39BDC4C82AB9}" destId="{F259C59D-B2A7-42AD-B11C-56020B6AD3BC}" srcOrd="0" destOrd="0" presId="urn:microsoft.com/office/officeart/2005/8/layout/hierarchy1"/>
    <dgm:cxn modelId="{15BC152E-3B25-41D7-BE63-9B8129F15189}" type="presParOf" srcId="{F259C59D-B2A7-42AD-B11C-56020B6AD3BC}" destId="{C4E087F6-94C2-4AE5-A7B3-CA97BCF8B9B0}" srcOrd="0" destOrd="0" presId="urn:microsoft.com/office/officeart/2005/8/layout/hierarchy1"/>
    <dgm:cxn modelId="{F73D1267-1855-438C-A08B-0E047EBA9D05}" type="presParOf" srcId="{F259C59D-B2A7-42AD-B11C-56020B6AD3BC}" destId="{FF4F36B0-5140-445E-BFAC-E1D7EF32B471}" srcOrd="1" destOrd="0" presId="urn:microsoft.com/office/officeart/2005/8/layout/hierarchy1"/>
    <dgm:cxn modelId="{899F9AC3-A2E6-488E-B7FF-F654E485BE59}" type="presParOf" srcId="{937F4FEF-E4F9-41C1-9C0C-39BDC4C82AB9}" destId="{535F629E-E9C7-4ADD-87C5-301A019AE40D}" srcOrd="1" destOrd="0" presId="urn:microsoft.com/office/officeart/2005/8/layout/hierarchy1"/>
    <dgm:cxn modelId="{D031C059-0149-476D-97D7-0ED0D4809A3F}" type="presParOf" srcId="{C52E1D15-67C3-4A04-ABD0-241B9FD05339}" destId="{A3818E4C-F726-4FE1-BE72-8759D5D0B9AC}" srcOrd="2" destOrd="0" presId="urn:microsoft.com/office/officeart/2005/8/layout/hierarchy1"/>
    <dgm:cxn modelId="{7A97C0D6-FA58-4E3F-BF32-0001C42385DD}" type="presParOf" srcId="{C52E1D15-67C3-4A04-ABD0-241B9FD05339}" destId="{10787DF1-0532-468B-A0E8-861EEC541370}" srcOrd="3" destOrd="0" presId="urn:microsoft.com/office/officeart/2005/8/layout/hierarchy1"/>
    <dgm:cxn modelId="{656A20E3-105D-4C25-8748-B1B4960BD860}" type="presParOf" srcId="{10787DF1-0532-468B-A0E8-861EEC541370}" destId="{5BDC7BC2-F50D-41FB-A0A8-BF560C745E3C}" srcOrd="0" destOrd="0" presId="urn:microsoft.com/office/officeart/2005/8/layout/hierarchy1"/>
    <dgm:cxn modelId="{9F124AC2-97A1-419F-8F02-79C455048D24}" type="presParOf" srcId="{5BDC7BC2-F50D-41FB-A0A8-BF560C745E3C}" destId="{37C005BD-8256-46B3-AB9C-15F29ACF403A}" srcOrd="0" destOrd="0" presId="urn:microsoft.com/office/officeart/2005/8/layout/hierarchy1"/>
    <dgm:cxn modelId="{ECDADB78-A1F6-4CBA-9766-C03CBD0591EB}" type="presParOf" srcId="{5BDC7BC2-F50D-41FB-A0A8-BF560C745E3C}" destId="{F72D7621-C824-4A87-A583-82ABFE6152D8}" srcOrd="1" destOrd="0" presId="urn:microsoft.com/office/officeart/2005/8/layout/hierarchy1"/>
    <dgm:cxn modelId="{F9748715-1C44-4502-9C15-2AC72552DADC}" type="presParOf" srcId="{10787DF1-0532-468B-A0E8-861EEC541370}" destId="{A54889A7-5428-437B-BC05-3E942177FFA0}" srcOrd="1" destOrd="0" presId="urn:microsoft.com/office/officeart/2005/8/layout/hierarchy1"/>
    <dgm:cxn modelId="{7117AC9A-276E-459A-A67E-B464E6694317}" type="presParOf" srcId="{C52E1D15-67C3-4A04-ABD0-241B9FD05339}" destId="{FB94B21F-64F1-4C5B-B80D-A69513A45925}" srcOrd="4" destOrd="0" presId="urn:microsoft.com/office/officeart/2005/8/layout/hierarchy1"/>
    <dgm:cxn modelId="{9EB52092-69F7-45F7-8B5A-B584C7535672}" type="presParOf" srcId="{C52E1D15-67C3-4A04-ABD0-241B9FD05339}" destId="{650A25E3-1A18-4C2C-B190-08F6F40C59E4}" srcOrd="5" destOrd="0" presId="urn:microsoft.com/office/officeart/2005/8/layout/hierarchy1"/>
    <dgm:cxn modelId="{B8144D66-275B-4B9E-81A1-869106894F64}" type="presParOf" srcId="{650A25E3-1A18-4C2C-B190-08F6F40C59E4}" destId="{ABBA2570-832E-485D-848B-206F04C87D6C}" srcOrd="0" destOrd="0" presId="urn:microsoft.com/office/officeart/2005/8/layout/hierarchy1"/>
    <dgm:cxn modelId="{BD850018-188C-4341-B3E8-1C9878B334CE}" type="presParOf" srcId="{ABBA2570-832E-485D-848B-206F04C87D6C}" destId="{F22B830B-EE70-4BD4-A85A-F52357CB93AF}" srcOrd="0" destOrd="0" presId="urn:microsoft.com/office/officeart/2005/8/layout/hierarchy1"/>
    <dgm:cxn modelId="{1151528F-E797-49D9-BB91-5C8E95780880}" type="presParOf" srcId="{ABBA2570-832E-485D-848B-206F04C87D6C}" destId="{C4976168-C33E-478F-8286-005DD4DF084F}" srcOrd="1" destOrd="0" presId="urn:microsoft.com/office/officeart/2005/8/layout/hierarchy1"/>
    <dgm:cxn modelId="{0185F428-42A7-434D-836E-B80A2B172B3E}" type="presParOf" srcId="{650A25E3-1A18-4C2C-B190-08F6F40C59E4}" destId="{62EEFA1C-FE6C-4F93-A6E2-77D80DF47FBE}" srcOrd="1" destOrd="0" presId="urn:microsoft.com/office/officeart/2005/8/layout/hierarchy1"/>
    <dgm:cxn modelId="{8A79E43A-2EB4-48B2-AD38-7241206FD186}" type="presParOf" srcId="{0BAF7F35-5675-4ACC-9212-5FE6008522D5}" destId="{40BA731A-34CB-4F1E-83B3-1D5DEA0CC97F}" srcOrd="2" destOrd="0" presId="urn:microsoft.com/office/officeart/2005/8/layout/hierarchy1"/>
    <dgm:cxn modelId="{8CEABE5B-3C5E-42EB-BB0C-B3C93A54298F}" type="presParOf" srcId="{0BAF7F35-5675-4ACC-9212-5FE6008522D5}" destId="{F1290E68-8A04-4272-9215-13F9F47C3B87}" srcOrd="3" destOrd="0" presId="urn:microsoft.com/office/officeart/2005/8/layout/hierarchy1"/>
    <dgm:cxn modelId="{EE1D086D-6AC4-4AC0-80E5-70DAC7EF2D96}" type="presParOf" srcId="{F1290E68-8A04-4272-9215-13F9F47C3B87}" destId="{C0D8E3FF-57E0-4CE5-AA60-E7FC11610DF8}" srcOrd="0" destOrd="0" presId="urn:microsoft.com/office/officeart/2005/8/layout/hierarchy1"/>
    <dgm:cxn modelId="{C68EFF49-4948-4B32-B8E7-EAF54B0A414B}" type="presParOf" srcId="{C0D8E3FF-57E0-4CE5-AA60-E7FC11610DF8}" destId="{CCB5201C-A972-4C36-85AF-040EBB839D40}" srcOrd="0" destOrd="0" presId="urn:microsoft.com/office/officeart/2005/8/layout/hierarchy1"/>
    <dgm:cxn modelId="{4FD1F8B9-D719-4B9C-BC4B-E57044426CEF}" type="presParOf" srcId="{C0D8E3FF-57E0-4CE5-AA60-E7FC11610DF8}" destId="{8194BAF1-0C7F-4BB5-8173-6E9508745786}" srcOrd="1" destOrd="0" presId="urn:microsoft.com/office/officeart/2005/8/layout/hierarchy1"/>
    <dgm:cxn modelId="{8F6A9BB0-D7C2-4FAD-8C2E-F2BBA6DB2AE3}" type="presParOf" srcId="{F1290E68-8A04-4272-9215-13F9F47C3B87}" destId="{18695FCB-A575-4E6C-9860-1C8CA1194824}" srcOrd="1" destOrd="0" presId="urn:microsoft.com/office/officeart/2005/8/layout/hierarchy1"/>
    <dgm:cxn modelId="{09C2572A-DA4A-4F21-9709-B0B557DB7E95}" type="presParOf" srcId="{18695FCB-A575-4E6C-9860-1C8CA1194824}" destId="{B7B67BD4-030A-4F7C-8BEB-C35CF2F63CF1}" srcOrd="0" destOrd="0" presId="urn:microsoft.com/office/officeart/2005/8/layout/hierarchy1"/>
    <dgm:cxn modelId="{2B755029-5BD8-4C42-B7C0-F4631E5EC274}" type="presParOf" srcId="{18695FCB-A575-4E6C-9860-1C8CA1194824}" destId="{74DBB969-88F6-4820-A6F1-EEA2D1A44FFC}" srcOrd="1" destOrd="0" presId="urn:microsoft.com/office/officeart/2005/8/layout/hierarchy1"/>
    <dgm:cxn modelId="{BA206C66-8A89-4F32-9F68-F9DF0D8291D7}" type="presParOf" srcId="{74DBB969-88F6-4820-A6F1-EEA2D1A44FFC}" destId="{7FFF75D1-A7B7-42CF-818A-E620792E92D2}" srcOrd="0" destOrd="0" presId="urn:microsoft.com/office/officeart/2005/8/layout/hierarchy1"/>
    <dgm:cxn modelId="{7F6DC26B-DA46-4235-BDCA-80F5196B9BE1}" type="presParOf" srcId="{7FFF75D1-A7B7-42CF-818A-E620792E92D2}" destId="{ED39761E-A0BC-47F7-9D97-47184729C33A}" srcOrd="0" destOrd="0" presId="urn:microsoft.com/office/officeart/2005/8/layout/hierarchy1"/>
    <dgm:cxn modelId="{C298FD9C-B1BF-4E47-BE62-7EF8E70E8E0C}" type="presParOf" srcId="{7FFF75D1-A7B7-42CF-818A-E620792E92D2}" destId="{22435384-32F1-47E8-87F4-3BA7B0C8BA56}" srcOrd="1" destOrd="0" presId="urn:microsoft.com/office/officeart/2005/8/layout/hierarchy1"/>
    <dgm:cxn modelId="{0544EAF4-D152-4F64-8ED1-1A6F0FBAAF9B}" type="presParOf" srcId="{74DBB969-88F6-4820-A6F1-EEA2D1A44FFC}" destId="{29BC4DD0-AE50-4D21-BE03-BC5D58636773}"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1254F-1767-48BB-B5C9-323D39457DB2}" type="doc">
      <dgm:prSet loTypeId="urn:microsoft.com/office/officeart/2005/8/layout/pyramid2" loCatId="list" qsTypeId="urn:microsoft.com/office/officeart/2005/8/quickstyle/simple1" qsCatId="simple" csTypeId="urn:microsoft.com/office/officeart/2005/8/colors/accent1_2" csCatId="accent1" phldr="1"/>
      <dgm:spPr/>
    </dgm:pt>
    <dgm:pt modelId="{21AB5503-A550-42D4-A381-F18131946F0F}">
      <dgm:prSet phldrT="[Metin]" custT="1"/>
      <dgm:spPr/>
      <dgm:t>
        <a:bodyPr/>
        <a:lstStyle/>
        <a:p>
          <a:r>
            <a:rPr lang="tr-TR" sz="2400" dirty="0">
              <a:latin typeface="Calibri" panose="020F0502020204030204" pitchFamily="34" charset="0"/>
              <a:cs typeface="Calibri" panose="020F0502020204030204" pitchFamily="34" charset="0"/>
            </a:rPr>
            <a:t>YETENEK SINAVI İLE GİRİLEN LİSELER</a:t>
          </a:r>
        </a:p>
      </dgm:t>
    </dgm:pt>
    <dgm:pt modelId="{0AD63D9A-E035-4107-8146-C724DD410EC5}" type="parTrans" cxnId="{A849C42C-F8F7-4F67-837B-98A699A5A87C}">
      <dgm:prSet/>
      <dgm:spPr/>
      <dgm:t>
        <a:bodyPr/>
        <a:lstStyle/>
        <a:p>
          <a:endParaRPr lang="tr-TR"/>
        </a:p>
      </dgm:t>
    </dgm:pt>
    <dgm:pt modelId="{D7D3E995-EC9D-4BDC-AE3B-2E3E7A6B0E11}" type="sibTrans" cxnId="{A849C42C-F8F7-4F67-837B-98A699A5A87C}">
      <dgm:prSet/>
      <dgm:spPr/>
      <dgm:t>
        <a:bodyPr/>
        <a:lstStyle/>
        <a:p>
          <a:endParaRPr lang="tr-TR"/>
        </a:p>
      </dgm:t>
    </dgm:pt>
    <dgm:pt modelId="{310463FA-57F4-423A-A370-0C5494219ED2}">
      <dgm:prSet custT="1"/>
      <dgm:spPr/>
      <dgm:t>
        <a:bodyPr/>
        <a:lstStyle/>
        <a:p>
          <a:r>
            <a:rPr lang="tr-TR" sz="2400" dirty="0">
              <a:latin typeface="Calibri" panose="020F0502020204030204" pitchFamily="34" charset="0"/>
              <a:cs typeface="Calibri" panose="020F0502020204030204" pitchFamily="34" charset="0"/>
            </a:rPr>
            <a:t>YEREL YERLEŞTİRME İLE GİRİLEN LİSELER</a:t>
          </a:r>
        </a:p>
      </dgm:t>
    </dgm:pt>
    <dgm:pt modelId="{073BAD0D-D755-418C-8FCE-19A1D94DEC11}" type="parTrans" cxnId="{8402BAB0-80E3-4DE7-BDB6-362B3D795989}">
      <dgm:prSet/>
      <dgm:spPr/>
      <dgm:t>
        <a:bodyPr/>
        <a:lstStyle/>
        <a:p>
          <a:endParaRPr lang="tr-TR"/>
        </a:p>
      </dgm:t>
    </dgm:pt>
    <dgm:pt modelId="{E525F75A-F1D9-4A27-9F22-14F5514CF706}" type="sibTrans" cxnId="{8402BAB0-80E3-4DE7-BDB6-362B3D795989}">
      <dgm:prSet/>
      <dgm:spPr/>
      <dgm:t>
        <a:bodyPr/>
        <a:lstStyle/>
        <a:p>
          <a:endParaRPr lang="tr-TR"/>
        </a:p>
      </dgm:t>
    </dgm:pt>
    <dgm:pt modelId="{6796ECB9-D544-4635-8E89-C5724B1B54AD}">
      <dgm:prSet custT="1"/>
      <dgm:spPr/>
      <dgm:t>
        <a:bodyPr/>
        <a:lstStyle/>
        <a:p>
          <a:r>
            <a:rPr lang="tr-TR" sz="2400" dirty="0">
              <a:latin typeface="Calibri" panose="020F0502020204030204" pitchFamily="34" charset="0"/>
              <a:cs typeface="Calibri" panose="020F0502020204030204" pitchFamily="34" charset="0"/>
            </a:rPr>
            <a:t>SINAVLA GİRİLEN LİSELER</a:t>
          </a:r>
        </a:p>
      </dgm:t>
    </dgm:pt>
    <dgm:pt modelId="{4B8AE3CE-0CB0-4AAE-BF66-CD9A184955C6}" type="parTrans" cxnId="{F240FC68-C016-4573-A78A-BB339FC63AAD}">
      <dgm:prSet/>
      <dgm:spPr/>
      <dgm:t>
        <a:bodyPr/>
        <a:lstStyle/>
        <a:p>
          <a:endParaRPr lang="tr-TR"/>
        </a:p>
      </dgm:t>
    </dgm:pt>
    <dgm:pt modelId="{DE14222D-50EA-4263-B607-A72E5425485A}" type="sibTrans" cxnId="{F240FC68-C016-4573-A78A-BB339FC63AAD}">
      <dgm:prSet/>
      <dgm:spPr/>
      <dgm:t>
        <a:bodyPr/>
        <a:lstStyle/>
        <a:p>
          <a:endParaRPr lang="tr-TR"/>
        </a:p>
      </dgm:t>
    </dgm:pt>
    <dgm:pt modelId="{10CD12DC-8694-4671-83E1-5DA03BA35986}" type="pres">
      <dgm:prSet presAssocID="{1F91254F-1767-48BB-B5C9-323D39457DB2}" presName="compositeShape" presStyleCnt="0">
        <dgm:presLayoutVars>
          <dgm:dir/>
          <dgm:resizeHandles/>
        </dgm:presLayoutVars>
      </dgm:prSet>
      <dgm:spPr/>
    </dgm:pt>
    <dgm:pt modelId="{D24AB215-5109-46F0-8580-DEACB518E30B}" type="pres">
      <dgm:prSet presAssocID="{1F91254F-1767-48BB-B5C9-323D39457DB2}" presName="pyramid" presStyleLbl="node1" presStyleIdx="0" presStyleCnt="1"/>
      <dgm:spPr/>
    </dgm:pt>
    <dgm:pt modelId="{DB4F95FA-100F-4298-873B-45176C6B9193}" type="pres">
      <dgm:prSet presAssocID="{1F91254F-1767-48BB-B5C9-323D39457DB2}" presName="theList" presStyleCnt="0"/>
      <dgm:spPr/>
    </dgm:pt>
    <dgm:pt modelId="{EFF290F1-AEFA-49F8-B066-E39C8BFC8924}" type="pres">
      <dgm:prSet presAssocID="{6796ECB9-D544-4635-8E89-C5724B1B54AD}" presName="aNode" presStyleLbl="fgAcc1" presStyleIdx="0" presStyleCnt="3" custLinFactY="200000" custLinFactNeighborX="517" custLinFactNeighborY="201917">
        <dgm:presLayoutVars>
          <dgm:bulletEnabled val="1"/>
        </dgm:presLayoutVars>
      </dgm:prSet>
      <dgm:spPr/>
      <dgm:t>
        <a:bodyPr/>
        <a:lstStyle/>
        <a:p>
          <a:endParaRPr lang="tr-TR"/>
        </a:p>
      </dgm:t>
    </dgm:pt>
    <dgm:pt modelId="{9BD77C8E-9839-45A1-BA05-8EF0447C12A1}" type="pres">
      <dgm:prSet presAssocID="{6796ECB9-D544-4635-8E89-C5724B1B54AD}" presName="aSpace" presStyleCnt="0"/>
      <dgm:spPr/>
    </dgm:pt>
    <dgm:pt modelId="{BD86CD33-B70A-4A0B-B502-57B6962869BA}" type="pres">
      <dgm:prSet presAssocID="{21AB5503-A550-42D4-A381-F18131946F0F}" presName="aNode" presStyleLbl="fgAcc1" presStyleIdx="1" presStyleCnt="3">
        <dgm:presLayoutVars>
          <dgm:bulletEnabled val="1"/>
        </dgm:presLayoutVars>
      </dgm:prSet>
      <dgm:spPr/>
      <dgm:t>
        <a:bodyPr/>
        <a:lstStyle/>
        <a:p>
          <a:endParaRPr lang="tr-TR"/>
        </a:p>
      </dgm:t>
    </dgm:pt>
    <dgm:pt modelId="{DB20C63A-1AD1-4FD3-8BEF-473BDF9A8582}" type="pres">
      <dgm:prSet presAssocID="{21AB5503-A550-42D4-A381-F18131946F0F}" presName="aSpace" presStyleCnt="0"/>
      <dgm:spPr/>
    </dgm:pt>
    <dgm:pt modelId="{E53B62B5-6B85-4532-8A86-239A53CDE20A}" type="pres">
      <dgm:prSet presAssocID="{310463FA-57F4-423A-A370-0C5494219ED2}" presName="aNode" presStyleLbl="fgAcc1" presStyleIdx="2" presStyleCnt="3" custLinFactY="-200000" custLinFactNeighborX="-2178" custLinFactNeighborY="-292543">
        <dgm:presLayoutVars>
          <dgm:bulletEnabled val="1"/>
        </dgm:presLayoutVars>
      </dgm:prSet>
      <dgm:spPr/>
      <dgm:t>
        <a:bodyPr/>
        <a:lstStyle/>
        <a:p>
          <a:endParaRPr lang="tr-TR"/>
        </a:p>
      </dgm:t>
    </dgm:pt>
    <dgm:pt modelId="{D831B25B-06EC-4E4D-97C6-C8A7752F00D0}" type="pres">
      <dgm:prSet presAssocID="{310463FA-57F4-423A-A370-0C5494219ED2}" presName="aSpace" presStyleCnt="0"/>
      <dgm:spPr/>
    </dgm:pt>
  </dgm:ptLst>
  <dgm:cxnLst>
    <dgm:cxn modelId="{BDD9758A-703C-418F-96A7-3254CABB9002}" type="presOf" srcId="{21AB5503-A550-42D4-A381-F18131946F0F}" destId="{BD86CD33-B70A-4A0B-B502-57B6962869BA}" srcOrd="0" destOrd="0" presId="urn:microsoft.com/office/officeart/2005/8/layout/pyramid2"/>
    <dgm:cxn modelId="{A849C42C-F8F7-4F67-837B-98A699A5A87C}" srcId="{1F91254F-1767-48BB-B5C9-323D39457DB2}" destId="{21AB5503-A550-42D4-A381-F18131946F0F}" srcOrd="1" destOrd="0" parTransId="{0AD63D9A-E035-4107-8146-C724DD410EC5}" sibTransId="{D7D3E995-EC9D-4BDC-AE3B-2E3E7A6B0E11}"/>
    <dgm:cxn modelId="{FC498006-6269-42FC-B314-8DFB8EC7589B}" type="presOf" srcId="{6796ECB9-D544-4635-8E89-C5724B1B54AD}" destId="{EFF290F1-AEFA-49F8-B066-E39C8BFC8924}" srcOrd="0" destOrd="0" presId="urn:microsoft.com/office/officeart/2005/8/layout/pyramid2"/>
    <dgm:cxn modelId="{52F1A3C7-427B-4FC0-84D4-0EE32633807A}" type="presOf" srcId="{310463FA-57F4-423A-A370-0C5494219ED2}" destId="{E53B62B5-6B85-4532-8A86-239A53CDE20A}" srcOrd="0" destOrd="0" presId="urn:microsoft.com/office/officeart/2005/8/layout/pyramid2"/>
    <dgm:cxn modelId="{B46D9D2F-F5DB-4B6E-8506-3BB38619736E}" type="presOf" srcId="{1F91254F-1767-48BB-B5C9-323D39457DB2}" destId="{10CD12DC-8694-4671-83E1-5DA03BA35986}" srcOrd="0" destOrd="0" presId="urn:microsoft.com/office/officeart/2005/8/layout/pyramid2"/>
    <dgm:cxn modelId="{F240FC68-C016-4573-A78A-BB339FC63AAD}" srcId="{1F91254F-1767-48BB-B5C9-323D39457DB2}" destId="{6796ECB9-D544-4635-8E89-C5724B1B54AD}" srcOrd="0" destOrd="0" parTransId="{4B8AE3CE-0CB0-4AAE-BF66-CD9A184955C6}" sibTransId="{DE14222D-50EA-4263-B607-A72E5425485A}"/>
    <dgm:cxn modelId="{8402BAB0-80E3-4DE7-BDB6-362B3D795989}" srcId="{1F91254F-1767-48BB-B5C9-323D39457DB2}" destId="{310463FA-57F4-423A-A370-0C5494219ED2}" srcOrd="2" destOrd="0" parTransId="{073BAD0D-D755-418C-8FCE-19A1D94DEC11}" sibTransId="{E525F75A-F1D9-4A27-9F22-14F5514CF706}"/>
    <dgm:cxn modelId="{5FAD6F4B-8525-4122-97C1-F209FB42760C}" type="presParOf" srcId="{10CD12DC-8694-4671-83E1-5DA03BA35986}" destId="{D24AB215-5109-46F0-8580-DEACB518E30B}" srcOrd="0" destOrd="0" presId="urn:microsoft.com/office/officeart/2005/8/layout/pyramid2"/>
    <dgm:cxn modelId="{84DA8142-5534-4F59-9419-1A1DD54B6BB8}" type="presParOf" srcId="{10CD12DC-8694-4671-83E1-5DA03BA35986}" destId="{DB4F95FA-100F-4298-873B-45176C6B9193}" srcOrd="1" destOrd="0" presId="urn:microsoft.com/office/officeart/2005/8/layout/pyramid2"/>
    <dgm:cxn modelId="{7617A3F8-503A-4AD7-8030-3980468E90D9}" type="presParOf" srcId="{DB4F95FA-100F-4298-873B-45176C6B9193}" destId="{EFF290F1-AEFA-49F8-B066-E39C8BFC8924}" srcOrd="0" destOrd="0" presId="urn:microsoft.com/office/officeart/2005/8/layout/pyramid2"/>
    <dgm:cxn modelId="{C2F901D4-05EB-4FD0-B6E4-27B4EFD3613B}" type="presParOf" srcId="{DB4F95FA-100F-4298-873B-45176C6B9193}" destId="{9BD77C8E-9839-45A1-BA05-8EF0447C12A1}" srcOrd="1" destOrd="0" presId="urn:microsoft.com/office/officeart/2005/8/layout/pyramid2"/>
    <dgm:cxn modelId="{C5834F67-2915-4EFF-A198-C7C794021657}" type="presParOf" srcId="{DB4F95FA-100F-4298-873B-45176C6B9193}" destId="{BD86CD33-B70A-4A0B-B502-57B6962869BA}" srcOrd="2" destOrd="0" presId="urn:microsoft.com/office/officeart/2005/8/layout/pyramid2"/>
    <dgm:cxn modelId="{642E62DE-28DE-43E5-ACE1-B65CAB1C30DB}" type="presParOf" srcId="{DB4F95FA-100F-4298-873B-45176C6B9193}" destId="{DB20C63A-1AD1-4FD3-8BEF-473BDF9A8582}" srcOrd="3" destOrd="0" presId="urn:microsoft.com/office/officeart/2005/8/layout/pyramid2"/>
    <dgm:cxn modelId="{0C249B9F-C558-4EBA-A845-0EB97AFF1081}" type="presParOf" srcId="{DB4F95FA-100F-4298-873B-45176C6B9193}" destId="{E53B62B5-6B85-4532-8A86-239A53CDE20A}" srcOrd="4" destOrd="0" presId="urn:microsoft.com/office/officeart/2005/8/layout/pyramid2"/>
    <dgm:cxn modelId="{7FE180A2-8287-4F1F-8E07-9727653E0760}" type="presParOf" srcId="{DB4F95FA-100F-4298-873B-45176C6B9193}" destId="{D831B25B-06EC-4E4D-97C6-C8A7752F00D0}"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FD745D-47E8-465F-86C1-9656FDC090C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A972633D-159B-498C-8034-859F3B3E77F2}">
      <dgm:prSet/>
      <dgm:spPr/>
      <dgm:t>
        <a:bodyPr/>
        <a:lstStyle/>
        <a:p>
          <a:r>
            <a:rPr lang="tr-TR" dirty="0">
              <a:latin typeface="Calibri" panose="020F0502020204030204" pitchFamily="34" charset="0"/>
              <a:cs typeface="Calibri" panose="020F0502020204030204" pitchFamily="34" charset="0"/>
            </a:rPr>
            <a:t>MESLEKİ VE TEKNİK ANADOLU LİSELERİ</a:t>
          </a:r>
        </a:p>
      </dgm:t>
    </dgm:pt>
    <dgm:pt modelId="{0AE50E99-26CA-4696-8610-4CA957C0CF2D}" type="sibTrans" cxnId="{3F395583-B2B9-4167-A8CA-BEF0A25151DD}">
      <dgm:prSet/>
      <dgm:spPr/>
      <dgm:t>
        <a:bodyPr/>
        <a:lstStyle/>
        <a:p>
          <a:endParaRPr lang="tr-TR"/>
        </a:p>
      </dgm:t>
    </dgm:pt>
    <dgm:pt modelId="{06F1F66D-C731-4A13-B1A7-146668940AF2}" type="parTrans" cxnId="{3F395583-B2B9-4167-A8CA-BEF0A25151DD}">
      <dgm:prSet/>
      <dgm:spPr/>
      <dgm:t>
        <a:bodyPr/>
        <a:lstStyle/>
        <a:p>
          <a:endParaRPr lang="tr-TR"/>
        </a:p>
      </dgm:t>
    </dgm:pt>
    <dgm:pt modelId="{24631719-121B-409C-B300-D8388A78B626}">
      <dgm:prSet/>
      <dgm:spPr/>
      <dgm:t>
        <a:bodyPr/>
        <a:lstStyle/>
        <a:p>
          <a:r>
            <a:rPr lang="tr-TR" dirty="0">
              <a:latin typeface="Calibri" panose="020F0502020204030204" pitchFamily="34" charset="0"/>
              <a:cs typeface="Calibri" panose="020F0502020204030204" pitchFamily="34" charset="0"/>
            </a:rPr>
            <a:t>YEREL YERLEŞTİRME</a:t>
          </a:r>
        </a:p>
      </dgm:t>
    </dgm:pt>
    <dgm:pt modelId="{12C8D099-E810-45D8-B837-86848AA2DF90}" type="sibTrans" cxnId="{9B86139A-68AE-48E5-9EE7-593095D57704}">
      <dgm:prSet/>
      <dgm:spPr/>
      <dgm:t>
        <a:bodyPr/>
        <a:lstStyle/>
        <a:p>
          <a:endParaRPr lang="tr-TR"/>
        </a:p>
      </dgm:t>
    </dgm:pt>
    <dgm:pt modelId="{2A6CEFD3-5F44-4F08-A3C0-070801EB46E8}" type="parTrans" cxnId="{9B86139A-68AE-48E5-9EE7-593095D57704}">
      <dgm:prSet/>
      <dgm:spPr/>
      <dgm:t>
        <a:bodyPr/>
        <a:lstStyle/>
        <a:p>
          <a:endParaRPr lang="tr-TR"/>
        </a:p>
      </dgm:t>
    </dgm:pt>
    <dgm:pt modelId="{E784965B-1102-4250-A9EA-07AA6E5B6FAE}">
      <dgm:prSet/>
      <dgm:spPr/>
      <dgm:t>
        <a:bodyPr/>
        <a:lstStyle/>
        <a:p>
          <a:r>
            <a:rPr lang="tr-TR" dirty="0">
              <a:latin typeface="Calibri" panose="020F0502020204030204" pitchFamily="34" charset="0"/>
              <a:cs typeface="Calibri" panose="020F0502020204030204" pitchFamily="34" charset="0"/>
            </a:rPr>
            <a:t>ANADOLU İMAM HATİP LİSELERİ</a:t>
          </a:r>
        </a:p>
      </dgm:t>
    </dgm:pt>
    <dgm:pt modelId="{AD27378F-A283-4B38-AB34-4A67C36D99C1}" type="sibTrans" cxnId="{F803CB59-81FD-42DC-BCB3-94EA52FE22A5}">
      <dgm:prSet/>
      <dgm:spPr/>
      <dgm:t>
        <a:bodyPr/>
        <a:lstStyle/>
        <a:p>
          <a:endParaRPr lang="tr-TR"/>
        </a:p>
      </dgm:t>
    </dgm:pt>
    <dgm:pt modelId="{1D5A5E61-CB22-4751-A5D1-CA9535C025B7}" type="parTrans" cxnId="{F803CB59-81FD-42DC-BCB3-94EA52FE22A5}">
      <dgm:prSet/>
      <dgm:spPr/>
      <dgm:t>
        <a:bodyPr/>
        <a:lstStyle/>
        <a:p>
          <a:endParaRPr lang="tr-TR"/>
        </a:p>
      </dgm:t>
    </dgm:pt>
    <dgm:pt modelId="{99F65B4C-6FDA-476D-AEF7-FBA3BC2970F2}">
      <dgm:prSet/>
      <dgm:spPr/>
      <dgm:t>
        <a:bodyPr/>
        <a:lstStyle/>
        <a:p>
          <a:r>
            <a:rPr lang="tr-TR" dirty="0">
              <a:latin typeface="Calibri" panose="020F0502020204030204" pitchFamily="34" charset="0"/>
              <a:cs typeface="Calibri" panose="020F0502020204030204" pitchFamily="34" charset="0"/>
            </a:rPr>
            <a:t>YEREL YERLEŞTİRME</a:t>
          </a:r>
        </a:p>
      </dgm:t>
    </dgm:pt>
    <dgm:pt modelId="{869C5B44-8A4C-44FA-9C7C-CBED3EB02047}" type="sibTrans" cxnId="{D5CB2CC8-4AA9-4026-A9C2-0BA9634C3B2A}">
      <dgm:prSet/>
      <dgm:spPr/>
      <dgm:t>
        <a:bodyPr/>
        <a:lstStyle/>
        <a:p>
          <a:endParaRPr lang="tr-TR"/>
        </a:p>
      </dgm:t>
    </dgm:pt>
    <dgm:pt modelId="{62FFF553-1238-40A0-99E1-CF8E0210A33F}" type="parTrans" cxnId="{D5CB2CC8-4AA9-4026-A9C2-0BA9634C3B2A}">
      <dgm:prSet/>
      <dgm:spPr/>
      <dgm:t>
        <a:bodyPr/>
        <a:lstStyle/>
        <a:p>
          <a:endParaRPr lang="tr-TR"/>
        </a:p>
      </dgm:t>
    </dgm:pt>
    <dgm:pt modelId="{BD56DFD0-42FA-4A2C-AD40-F7B090293573}">
      <dgm:prSet/>
      <dgm:spPr/>
      <dgm:t>
        <a:bodyPr/>
        <a:lstStyle/>
        <a:p>
          <a:r>
            <a:rPr lang="tr-TR" dirty="0">
              <a:latin typeface="Calibri" panose="020F0502020204030204" pitchFamily="34" charset="0"/>
              <a:cs typeface="Calibri" panose="020F0502020204030204" pitchFamily="34" charset="0"/>
            </a:rPr>
            <a:t>ANADOLU LİSELERİ</a:t>
          </a:r>
        </a:p>
      </dgm:t>
    </dgm:pt>
    <dgm:pt modelId="{3DAA9D4D-2F18-4396-BAFE-3102AA68C34C}" type="sibTrans" cxnId="{4D2C428E-5F18-4D3D-809F-F14ADEF49726}">
      <dgm:prSet/>
      <dgm:spPr/>
      <dgm:t>
        <a:bodyPr/>
        <a:lstStyle/>
        <a:p>
          <a:endParaRPr lang="tr-TR"/>
        </a:p>
      </dgm:t>
    </dgm:pt>
    <dgm:pt modelId="{599E746A-55B9-4424-ADCA-FF543D27D83B}" type="parTrans" cxnId="{4D2C428E-5F18-4D3D-809F-F14ADEF49726}">
      <dgm:prSet/>
      <dgm:spPr/>
      <dgm:t>
        <a:bodyPr/>
        <a:lstStyle/>
        <a:p>
          <a:endParaRPr lang="tr-TR"/>
        </a:p>
      </dgm:t>
    </dgm:pt>
    <dgm:pt modelId="{F187213D-5AF4-4918-8DE7-D8E221F1713C}">
      <dgm:prSet/>
      <dgm:spPr/>
      <dgm:t>
        <a:bodyPr/>
        <a:lstStyle/>
        <a:p>
          <a:r>
            <a:rPr lang="tr-TR" dirty="0">
              <a:latin typeface="Calibri" panose="020F0502020204030204" pitchFamily="34" charset="0"/>
              <a:cs typeface="Calibri" panose="020F0502020204030204" pitchFamily="34" charset="0"/>
            </a:rPr>
            <a:t>YEREL YERLEŞTİRME</a:t>
          </a:r>
        </a:p>
      </dgm:t>
    </dgm:pt>
    <dgm:pt modelId="{A7853C3E-8F61-48A5-B898-E435D68AB6C4}" type="sibTrans" cxnId="{D5F1E6C9-39DB-4680-8178-6888642DA823}">
      <dgm:prSet/>
      <dgm:spPr/>
      <dgm:t>
        <a:bodyPr/>
        <a:lstStyle/>
        <a:p>
          <a:endParaRPr lang="tr-TR"/>
        </a:p>
      </dgm:t>
    </dgm:pt>
    <dgm:pt modelId="{91B37AF0-318C-4EF5-9DE9-1B0B2F377010}" type="parTrans" cxnId="{D5F1E6C9-39DB-4680-8178-6888642DA823}">
      <dgm:prSet/>
      <dgm:spPr/>
      <dgm:t>
        <a:bodyPr/>
        <a:lstStyle/>
        <a:p>
          <a:endParaRPr lang="tr-TR"/>
        </a:p>
      </dgm:t>
    </dgm:pt>
    <dgm:pt modelId="{4BEA47E5-6537-4C3E-AE46-4504668E99D9}" type="pres">
      <dgm:prSet presAssocID="{53FD745D-47E8-465F-86C1-9656FDC090C6}" presName="linearFlow" presStyleCnt="0">
        <dgm:presLayoutVars>
          <dgm:dir/>
          <dgm:animLvl val="lvl"/>
          <dgm:resizeHandles val="exact"/>
        </dgm:presLayoutVars>
      </dgm:prSet>
      <dgm:spPr/>
      <dgm:t>
        <a:bodyPr/>
        <a:lstStyle/>
        <a:p>
          <a:endParaRPr lang="tr-TR"/>
        </a:p>
      </dgm:t>
    </dgm:pt>
    <dgm:pt modelId="{B368E35B-34E3-4511-8CE7-F27D906DDACD}" type="pres">
      <dgm:prSet presAssocID="{F187213D-5AF4-4918-8DE7-D8E221F1713C}" presName="composite" presStyleCnt="0"/>
      <dgm:spPr/>
    </dgm:pt>
    <dgm:pt modelId="{83B5A76E-6974-46BE-8CA2-2E61DF310224}" type="pres">
      <dgm:prSet presAssocID="{F187213D-5AF4-4918-8DE7-D8E221F1713C}" presName="parentText" presStyleLbl="alignNode1" presStyleIdx="0" presStyleCnt="3">
        <dgm:presLayoutVars>
          <dgm:chMax val="1"/>
          <dgm:bulletEnabled val="1"/>
        </dgm:presLayoutVars>
      </dgm:prSet>
      <dgm:spPr/>
      <dgm:t>
        <a:bodyPr/>
        <a:lstStyle/>
        <a:p>
          <a:endParaRPr lang="tr-TR"/>
        </a:p>
      </dgm:t>
    </dgm:pt>
    <dgm:pt modelId="{A2BAC6DF-7F09-4CEF-B9EE-CE1569D0E474}" type="pres">
      <dgm:prSet presAssocID="{F187213D-5AF4-4918-8DE7-D8E221F1713C}" presName="descendantText" presStyleLbl="alignAcc1" presStyleIdx="0" presStyleCnt="3" custLinFactNeighborX="21" custLinFactNeighborY="-79">
        <dgm:presLayoutVars>
          <dgm:bulletEnabled val="1"/>
        </dgm:presLayoutVars>
      </dgm:prSet>
      <dgm:spPr/>
      <dgm:t>
        <a:bodyPr/>
        <a:lstStyle/>
        <a:p>
          <a:endParaRPr lang="tr-TR"/>
        </a:p>
      </dgm:t>
    </dgm:pt>
    <dgm:pt modelId="{B8B183A7-E65A-4CD9-8561-EC2FE3B7519F}" type="pres">
      <dgm:prSet presAssocID="{A7853C3E-8F61-48A5-B898-E435D68AB6C4}" presName="sp" presStyleCnt="0"/>
      <dgm:spPr/>
    </dgm:pt>
    <dgm:pt modelId="{F91BDB27-E56B-48D8-ACAA-42E1D8ACB69E}" type="pres">
      <dgm:prSet presAssocID="{24631719-121B-409C-B300-D8388A78B626}" presName="composite" presStyleCnt="0"/>
      <dgm:spPr/>
    </dgm:pt>
    <dgm:pt modelId="{974D229E-B4F8-4A69-A75E-A802AC456183}" type="pres">
      <dgm:prSet presAssocID="{24631719-121B-409C-B300-D8388A78B626}" presName="parentText" presStyleLbl="alignNode1" presStyleIdx="1" presStyleCnt="3">
        <dgm:presLayoutVars>
          <dgm:chMax val="1"/>
          <dgm:bulletEnabled val="1"/>
        </dgm:presLayoutVars>
      </dgm:prSet>
      <dgm:spPr/>
      <dgm:t>
        <a:bodyPr/>
        <a:lstStyle/>
        <a:p>
          <a:endParaRPr lang="tr-TR"/>
        </a:p>
      </dgm:t>
    </dgm:pt>
    <dgm:pt modelId="{94804836-8A5B-447B-9A1F-285EA0CD42A0}" type="pres">
      <dgm:prSet presAssocID="{24631719-121B-409C-B300-D8388A78B626}" presName="descendantText" presStyleLbl="alignAcc1" presStyleIdx="1" presStyleCnt="3" custScaleY="103431">
        <dgm:presLayoutVars>
          <dgm:bulletEnabled val="1"/>
        </dgm:presLayoutVars>
      </dgm:prSet>
      <dgm:spPr/>
      <dgm:t>
        <a:bodyPr/>
        <a:lstStyle/>
        <a:p>
          <a:endParaRPr lang="tr-TR"/>
        </a:p>
      </dgm:t>
    </dgm:pt>
    <dgm:pt modelId="{091EDA04-0FAA-4BF8-9E92-C3B8B781A59F}" type="pres">
      <dgm:prSet presAssocID="{12C8D099-E810-45D8-B837-86848AA2DF90}" presName="sp" presStyleCnt="0"/>
      <dgm:spPr/>
    </dgm:pt>
    <dgm:pt modelId="{3AAF0725-6E2E-43A9-B4CB-1575227D4C09}" type="pres">
      <dgm:prSet presAssocID="{99F65B4C-6FDA-476D-AEF7-FBA3BC2970F2}" presName="composite" presStyleCnt="0"/>
      <dgm:spPr/>
    </dgm:pt>
    <dgm:pt modelId="{2CD006D2-96AF-4505-905E-7794182896A3}" type="pres">
      <dgm:prSet presAssocID="{99F65B4C-6FDA-476D-AEF7-FBA3BC2970F2}" presName="parentText" presStyleLbl="alignNode1" presStyleIdx="2" presStyleCnt="3">
        <dgm:presLayoutVars>
          <dgm:chMax val="1"/>
          <dgm:bulletEnabled val="1"/>
        </dgm:presLayoutVars>
      </dgm:prSet>
      <dgm:spPr/>
      <dgm:t>
        <a:bodyPr/>
        <a:lstStyle/>
        <a:p>
          <a:endParaRPr lang="tr-TR"/>
        </a:p>
      </dgm:t>
    </dgm:pt>
    <dgm:pt modelId="{D0BCF292-D2DA-4A0C-BAC9-AB5A3E6FAE79}" type="pres">
      <dgm:prSet presAssocID="{99F65B4C-6FDA-476D-AEF7-FBA3BC2970F2}" presName="descendantText" presStyleLbl="alignAcc1" presStyleIdx="2" presStyleCnt="3">
        <dgm:presLayoutVars>
          <dgm:bulletEnabled val="1"/>
        </dgm:presLayoutVars>
      </dgm:prSet>
      <dgm:spPr/>
      <dgm:t>
        <a:bodyPr/>
        <a:lstStyle/>
        <a:p>
          <a:endParaRPr lang="tr-TR"/>
        </a:p>
      </dgm:t>
    </dgm:pt>
  </dgm:ptLst>
  <dgm:cxnLst>
    <dgm:cxn modelId="{3F395583-B2B9-4167-A8CA-BEF0A25151DD}" srcId="{F187213D-5AF4-4918-8DE7-D8E221F1713C}" destId="{A972633D-159B-498C-8034-859F3B3E77F2}" srcOrd="0" destOrd="0" parTransId="{06F1F66D-C731-4A13-B1A7-146668940AF2}" sibTransId="{0AE50E99-26CA-4696-8610-4CA957C0CF2D}"/>
    <dgm:cxn modelId="{D5F1E6C9-39DB-4680-8178-6888642DA823}" srcId="{53FD745D-47E8-465F-86C1-9656FDC090C6}" destId="{F187213D-5AF4-4918-8DE7-D8E221F1713C}" srcOrd="0" destOrd="0" parTransId="{91B37AF0-318C-4EF5-9DE9-1B0B2F377010}" sibTransId="{A7853C3E-8F61-48A5-B898-E435D68AB6C4}"/>
    <dgm:cxn modelId="{6F6147DC-EC58-40E0-AB41-4508734AE09A}" type="presOf" srcId="{53FD745D-47E8-465F-86C1-9656FDC090C6}" destId="{4BEA47E5-6537-4C3E-AE46-4504668E99D9}" srcOrd="0" destOrd="0" presId="urn:microsoft.com/office/officeart/2005/8/layout/chevron2"/>
    <dgm:cxn modelId="{E25CD886-C79F-479B-AC2B-C4BE8A625916}" type="presOf" srcId="{F187213D-5AF4-4918-8DE7-D8E221F1713C}" destId="{83B5A76E-6974-46BE-8CA2-2E61DF310224}" srcOrd="0" destOrd="0" presId="urn:microsoft.com/office/officeart/2005/8/layout/chevron2"/>
    <dgm:cxn modelId="{4D2C428E-5F18-4D3D-809F-F14ADEF49726}" srcId="{99F65B4C-6FDA-476D-AEF7-FBA3BC2970F2}" destId="{BD56DFD0-42FA-4A2C-AD40-F7B090293573}" srcOrd="0" destOrd="0" parTransId="{599E746A-55B9-4424-ADCA-FF543D27D83B}" sibTransId="{3DAA9D4D-2F18-4396-BAFE-3102AA68C34C}"/>
    <dgm:cxn modelId="{A8D5DB38-C8B4-4A5F-AAC8-A4DD4854C71B}" type="presOf" srcId="{99F65B4C-6FDA-476D-AEF7-FBA3BC2970F2}" destId="{2CD006D2-96AF-4505-905E-7794182896A3}" srcOrd="0" destOrd="0" presId="urn:microsoft.com/office/officeart/2005/8/layout/chevron2"/>
    <dgm:cxn modelId="{9B86139A-68AE-48E5-9EE7-593095D57704}" srcId="{53FD745D-47E8-465F-86C1-9656FDC090C6}" destId="{24631719-121B-409C-B300-D8388A78B626}" srcOrd="1" destOrd="0" parTransId="{2A6CEFD3-5F44-4F08-A3C0-070801EB46E8}" sibTransId="{12C8D099-E810-45D8-B837-86848AA2DF90}"/>
    <dgm:cxn modelId="{0E11F7A8-4447-430E-B2A2-93E933A76463}" type="presOf" srcId="{24631719-121B-409C-B300-D8388A78B626}" destId="{974D229E-B4F8-4A69-A75E-A802AC456183}" srcOrd="0" destOrd="0" presId="urn:microsoft.com/office/officeart/2005/8/layout/chevron2"/>
    <dgm:cxn modelId="{F803CB59-81FD-42DC-BCB3-94EA52FE22A5}" srcId="{24631719-121B-409C-B300-D8388A78B626}" destId="{E784965B-1102-4250-A9EA-07AA6E5B6FAE}" srcOrd="0" destOrd="0" parTransId="{1D5A5E61-CB22-4751-A5D1-CA9535C025B7}" sibTransId="{AD27378F-A283-4B38-AB34-4A67C36D99C1}"/>
    <dgm:cxn modelId="{7A44E62D-1B94-4AEA-B9C0-2D66AEA950D2}" type="presOf" srcId="{E784965B-1102-4250-A9EA-07AA6E5B6FAE}" destId="{94804836-8A5B-447B-9A1F-285EA0CD42A0}" srcOrd="0" destOrd="0" presId="urn:microsoft.com/office/officeart/2005/8/layout/chevron2"/>
    <dgm:cxn modelId="{D5CB2CC8-4AA9-4026-A9C2-0BA9634C3B2A}" srcId="{53FD745D-47E8-465F-86C1-9656FDC090C6}" destId="{99F65B4C-6FDA-476D-AEF7-FBA3BC2970F2}" srcOrd="2" destOrd="0" parTransId="{62FFF553-1238-40A0-99E1-CF8E0210A33F}" sibTransId="{869C5B44-8A4C-44FA-9C7C-CBED3EB02047}"/>
    <dgm:cxn modelId="{B244C960-17B9-4F31-9999-71AAD9ED7048}" type="presOf" srcId="{BD56DFD0-42FA-4A2C-AD40-F7B090293573}" destId="{D0BCF292-D2DA-4A0C-BAC9-AB5A3E6FAE79}" srcOrd="0" destOrd="0" presId="urn:microsoft.com/office/officeart/2005/8/layout/chevron2"/>
    <dgm:cxn modelId="{94322A04-9BB0-44CC-B683-48689845C517}" type="presOf" srcId="{A972633D-159B-498C-8034-859F3B3E77F2}" destId="{A2BAC6DF-7F09-4CEF-B9EE-CE1569D0E474}" srcOrd="0" destOrd="0" presId="urn:microsoft.com/office/officeart/2005/8/layout/chevron2"/>
    <dgm:cxn modelId="{A9C3E426-DDB1-4670-A9EC-D6B8C3AD8001}" type="presParOf" srcId="{4BEA47E5-6537-4C3E-AE46-4504668E99D9}" destId="{B368E35B-34E3-4511-8CE7-F27D906DDACD}" srcOrd="0" destOrd="0" presId="urn:microsoft.com/office/officeart/2005/8/layout/chevron2"/>
    <dgm:cxn modelId="{F1BCFAC9-14F5-4930-93E0-A7A75A41774B}" type="presParOf" srcId="{B368E35B-34E3-4511-8CE7-F27D906DDACD}" destId="{83B5A76E-6974-46BE-8CA2-2E61DF310224}" srcOrd="0" destOrd="0" presId="urn:microsoft.com/office/officeart/2005/8/layout/chevron2"/>
    <dgm:cxn modelId="{CBBDB644-8C16-4071-A0FF-AC7F4073D27C}" type="presParOf" srcId="{B368E35B-34E3-4511-8CE7-F27D906DDACD}" destId="{A2BAC6DF-7F09-4CEF-B9EE-CE1569D0E474}" srcOrd="1" destOrd="0" presId="urn:microsoft.com/office/officeart/2005/8/layout/chevron2"/>
    <dgm:cxn modelId="{7B76BB51-285C-40C0-A85D-EFF88E43656B}" type="presParOf" srcId="{4BEA47E5-6537-4C3E-AE46-4504668E99D9}" destId="{B8B183A7-E65A-4CD9-8561-EC2FE3B7519F}" srcOrd="1" destOrd="0" presId="urn:microsoft.com/office/officeart/2005/8/layout/chevron2"/>
    <dgm:cxn modelId="{61E76CF8-B1FF-4C92-B88C-A97AD352F849}" type="presParOf" srcId="{4BEA47E5-6537-4C3E-AE46-4504668E99D9}" destId="{F91BDB27-E56B-48D8-ACAA-42E1D8ACB69E}" srcOrd="2" destOrd="0" presId="urn:microsoft.com/office/officeart/2005/8/layout/chevron2"/>
    <dgm:cxn modelId="{C35ADC1F-B648-48D6-87C8-3B2034CA0D74}" type="presParOf" srcId="{F91BDB27-E56B-48D8-ACAA-42E1D8ACB69E}" destId="{974D229E-B4F8-4A69-A75E-A802AC456183}" srcOrd="0" destOrd="0" presId="urn:microsoft.com/office/officeart/2005/8/layout/chevron2"/>
    <dgm:cxn modelId="{A4D3019F-67A4-469F-811C-0C07F8F7CD20}" type="presParOf" srcId="{F91BDB27-E56B-48D8-ACAA-42E1D8ACB69E}" destId="{94804836-8A5B-447B-9A1F-285EA0CD42A0}" srcOrd="1" destOrd="0" presId="urn:microsoft.com/office/officeart/2005/8/layout/chevron2"/>
    <dgm:cxn modelId="{875FE286-0C32-4FFA-854A-FD625298A903}" type="presParOf" srcId="{4BEA47E5-6537-4C3E-AE46-4504668E99D9}" destId="{091EDA04-0FAA-4BF8-9E92-C3B8B781A59F}" srcOrd="3" destOrd="0" presId="urn:microsoft.com/office/officeart/2005/8/layout/chevron2"/>
    <dgm:cxn modelId="{16D4D723-3B49-4DF9-A2C5-109E52833C60}" type="presParOf" srcId="{4BEA47E5-6537-4C3E-AE46-4504668E99D9}" destId="{3AAF0725-6E2E-43A9-B4CB-1575227D4C09}" srcOrd="4" destOrd="0" presId="urn:microsoft.com/office/officeart/2005/8/layout/chevron2"/>
    <dgm:cxn modelId="{DA85957A-5CE5-48DB-BA8C-5BBF7A9B09D4}" type="presParOf" srcId="{3AAF0725-6E2E-43A9-B4CB-1575227D4C09}" destId="{2CD006D2-96AF-4505-905E-7794182896A3}" srcOrd="0" destOrd="0" presId="urn:microsoft.com/office/officeart/2005/8/layout/chevron2"/>
    <dgm:cxn modelId="{59D05048-B86E-4B14-B4A9-4414EDACF09B}" type="presParOf" srcId="{3AAF0725-6E2E-43A9-B4CB-1575227D4C09}" destId="{D0BCF292-D2DA-4A0C-BAC9-AB5A3E6FAE7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dgm:t>
        <a:bodyPr/>
        <a:lstStyle/>
        <a:p>
          <a:r>
            <a:rPr lang="tr-TR" dirty="0"/>
            <a:t>8. Sınıf	</a:t>
          </a: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dgm:t>
        <a:bodyPr/>
        <a:lstStyle/>
        <a:p>
          <a:r>
            <a:rPr lang="tr-TR" dirty="0"/>
            <a:t>Merkezi sınav</a:t>
          </a:r>
        </a:p>
      </dgm:t>
    </dgm:pt>
    <dgm:pt modelId="{FEF46B1F-A49D-496E-8A59-9100D4AD8237}" type="parTrans" cxnId="{BE577196-9A45-407D-BFE1-8D9C7993995C}">
      <dgm:prSet/>
      <dgm:spPr/>
      <dgm:t>
        <a:bodyPr/>
        <a:lstStyle/>
        <a:p>
          <a:endParaRPr lang="tr-TR"/>
        </a:p>
      </dgm:t>
    </dgm:pt>
    <dgm:pt modelId="{492DEE01-2A44-4ED4-8FEC-4EDC60F597F0}" type="sibTrans" cxnId="{BE577196-9A45-407D-BFE1-8D9C7993995C}">
      <dgm:prSet/>
      <dgm:spPr/>
      <dgm:t>
        <a:bodyPr/>
        <a:lstStyle/>
        <a:p>
          <a:endParaRPr lang="tr-TR"/>
        </a:p>
      </dgm:t>
    </dgm:pt>
    <dgm:pt modelId="{CF35B6DF-71F4-44F5-8398-6F222709C4BE}">
      <dgm:prSet phldrT="[Metin]"/>
      <dgm:spPr/>
      <dgm:t>
        <a:bodyPr/>
        <a:lstStyle/>
        <a:p>
          <a:r>
            <a:rPr lang="tr-TR" dirty="0"/>
            <a:t>Anadolu teknik programı</a:t>
          </a:r>
        </a:p>
      </dgm:t>
    </dgm:pt>
    <dgm:pt modelId="{B65D78A4-0748-42A6-A80A-477483AB9062}" type="parTrans" cxnId="{1F4773F6-8005-4C54-B00B-3171FE2A41CF}">
      <dgm:prSet/>
      <dgm:spPr/>
      <dgm:t>
        <a:bodyPr/>
        <a:lstStyle/>
        <a:p>
          <a:endParaRPr lang="tr-TR"/>
        </a:p>
      </dgm:t>
    </dgm:pt>
    <dgm:pt modelId="{E37F7292-6410-4F25-BA2D-073016CBDED2}" type="sibTrans" cxnId="{1F4773F6-8005-4C54-B00B-3171FE2A41CF}">
      <dgm:prSet/>
      <dgm:spPr/>
      <dgm:t>
        <a:bodyPr/>
        <a:lstStyle/>
        <a:p>
          <a:endParaRPr lang="tr-TR"/>
        </a:p>
      </dgm:t>
    </dgm:pt>
    <dgm:pt modelId="{68F43ED9-5B1A-4C5E-80D1-6D584B90AE05}">
      <dgm:prSet phldrT="[Metin]"/>
      <dgm:spPr/>
      <dgm:t>
        <a:bodyPr/>
        <a:lstStyle/>
        <a:p>
          <a:r>
            <a:rPr lang="tr-TR" dirty="0"/>
            <a:t>Mahalli Yerleştirme</a:t>
          </a:r>
        </a:p>
      </dgm:t>
    </dgm:pt>
    <dgm:pt modelId="{3744B027-51CC-40FF-B874-084CD55F7FB1}" type="parTrans" cxnId="{BD196AFC-71F9-40D8-B2D8-E6ED5252EE97}">
      <dgm:prSet/>
      <dgm:spPr/>
      <dgm:t>
        <a:bodyPr/>
        <a:lstStyle/>
        <a:p>
          <a:endParaRPr lang="tr-TR"/>
        </a:p>
      </dgm:t>
    </dgm:pt>
    <dgm:pt modelId="{5E50CB48-C0A3-4E5A-B181-8EB64D1F6787}" type="sibTrans" cxnId="{BD196AFC-71F9-40D8-B2D8-E6ED5252EE97}">
      <dgm:prSet/>
      <dgm:spPr/>
      <dgm:t>
        <a:bodyPr/>
        <a:lstStyle/>
        <a:p>
          <a:endParaRPr lang="tr-TR"/>
        </a:p>
      </dgm:t>
    </dgm:pt>
    <dgm:pt modelId="{C447D573-8533-47E7-A54B-6E534BB392DA}">
      <dgm:prSet phldrT="[Metin]"/>
      <dgm:spPr/>
      <dgm:t>
        <a:bodyPr/>
        <a:lstStyle/>
        <a:p>
          <a:r>
            <a:rPr lang="tr-TR" dirty="0"/>
            <a:t>Anadolu meslek programı</a:t>
          </a:r>
        </a:p>
      </dgm:t>
    </dgm:pt>
    <dgm:pt modelId="{1D41904C-0204-4347-9207-F8D2B2447CEA}" type="parTrans" cxnId="{579414E2-9AA0-459D-B9A2-FE2F55C0634C}">
      <dgm:prSet/>
      <dgm:spPr/>
      <dgm:t>
        <a:bodyPr/>
        <a:lstStyle/>
        <a:p>
          <a:endParaRPr lang="tr-TR"/>
        </a:p>
      </dgm:t>
    </dgm:pt>
    <dgm:pt modelId="{8BF8CB4F-36F7-4FD5-B7AD-1E919FCEC003}" type="sibTrans" cxnId="{579414E2-9AA0-459D-B9A2-FE2F55C0634C}">
      <dgm:prSet/>
      <dgm:spPr/>
      <dgm:t>
        <a:bodyPr/>
        <a:lstStyle/>
        <a:p>
          <a:endParaRPr lang="tr-TR"/>
        </a:p>
      </dgm:t>
    </dgm:pt>
    <dgm:pt modelId="{B3404CEF-7EE2-4E5F-99B0-9E877C2B8B7F}">
      <dgm:prSet phldrT="[Metin]"/>
      <dgm:spPr/>
      <dgm:t>
        <a:bodyPr/>
        <a:lstStyle/>
        <a:p>
          <a:r>
            <a:rPr lang="tr-TR" dirty="0"/>
            <a:t>Mesleki eğitim merkezi programı</a:t>
          </a:r>
        </a:p>
      </dgm:t>
    </dgm:pt>
    <dgm:pt modelId="{02AB72EC-2130-4E88-909C-1BD939E72695}" type="parTrans" cxnId="{32AFD39F-AE14-441D-BBF2-D47275AD69C8}">
      <dgm:prSet/>
      <dgm:spPr/>
      <dgm:t>
        <a:bodyPr/>
        <a:lstStyle/>
        <a:p>
          <a:endParaRPr lang="tr-T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4B6ABB57-27D9-4883-9731-69FC0CE99C26}" type="presOf" srcId="{CF35B6DF-71F4-44F5-8398-6F222709C4BE}" destId="{FAE274D9-F0D7-495C-8B0C-EC8E2EB5264E}" srcOrd="0" destOrd="0" presId="urn:microsoft.com/office/officeart/2005/8/layout/hierarchy2"/>
    <dgm:cxn modelId="{9F901E1A-1013-4A5E-A689-B458AA79BBED}" type="presOf" srcId="{FEF46B1F-A49D-496E-8A59-9100D4AD8237}" destId="{2B1FA5C2-CB5A-45BD-8402-DCB8A2099FC3}" srcOrd="1" destOrd="0" presId="urn:microsoft.com/office/officeart/2005/8/layout/hierarchy2"/>
    <dgm:cxn modelId="{CE65C170-CCCF-417F-A41D-08BC05E41974}" type="presOf" srcId="{FEF46B1F-A49D-496E-8A59-9100D4AD8237}" destId="{B40CACAF-5D02-4E42-9A00-2107B9771FFD}" srcOrd="0" destOrd="0" presId="urn:microsoft.com/office/officeart/2005/8/layout/hierarchy2"/>
    <dgm:cxn modelId="{56258377-9B8C-4822-8E5B-9C6922F87CC5}" type="presOf" srcId="{B65D78A4-0748-42A6-A80A-477483AB9062}" destId="{F3E62EBC-C96A-468A-88EF-FB120345BDC7}" srcOrd="1" destOrd="0" presId="urn:microsoft.com/office/officeart/2005/8/layout/hierarchy2"/>
    <dgm:cxn modelId="{9221A18D-2970-4C5C-A965-D3BC963A6372}" type="presOf" srcId="{C447D573-8533-47E7-A54B-6E534BB392DA}" destId="{A6AD5D28-13C2-4C61-B69E-957127C0C2C2}" srcOrd="0" destOrd="0" presId="urn:microsoft.com/office/officeart/2005/8/layout/hierarchy2"/>
    <dgm:cxn modelId="{C12D36CB-4EA2-4F31-8AAA-B07A5DCD606B}" type="presOf" srcId="{B948E1E1-C516-4317-ACF7-2CB02EA54CE2}" destId="{ABB936A7-76BC-4EAF-BC77-1F9B256CB369}"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85445DAB-7682-4774-8B5F-7631A9E84A30}" type="presOf" srcId="{B3404CEF-7EE2-4E5F-99B0-9E877C2B8B7F}" destId="{14C71B0E-2B3D-46F9-BEDA-23501E5F81B0}" srcOrd="0" destOrd="0" presId="urn:microsoft.com/office/officeart/2005/8/layout/hierarchy2"/>
    <dgm:cxn modelId="{F4EA563D-B2D3-480C-821D-FA526CA1D7FA}" type="presOf" srcId="{AC8F3683-1E53-454A-8A13-5490553110B0}" destId="{CFC9F212-0618-4EA6-9AD4-DB5D51E56CF7}" srcOrd="0" destOrd="0" presId="urn:microsoft.com/office/officeart/2005/8/layout/hierarchy2"/>
    <dgm:cxn modelId="{B7A5A5BF-1152-41D0-A024-30F2669D2977}" type="presOf" srcId="{1D41904C-0204-4347-9207-F8D2B2447CEA}" destId="{F69A07A1-3F84-4819-9F81-F29B30AFE43B}" srcOrd="1" destOrd="0" presId="urn:microsoft.com/office/officeart/2005/8/layout/hierarchy2"/>
    <dgm:cxn modelId="{BE577196-9A45-407D-BFE1-8D9C7993995C}" srcId="{B948E1E1-C516-4317-ACF7-2CB02EA54CE2}" destId="{AC8F3683-1E53-454A-8A13-5490553110B0}" srcOrd="0" destOrd="0" parTransId="{FEF46B1F-A49D-496E-8A59-9100D4AD8237}" sibTransId="{492DEE01-2A44-4ED4-8FEC-4EDC60F597F0}"/>
    <dgm:cxn modelId="{938EF596-AE57-4E25-AB2D-027DAACAD983}" type="presOf" srcId="{68F43ED9-5B1A-4C5E-80D1-6D584B90AE05}" destId="{CED97FE7-2414-454E-8ACF-457884326C7E}" srcOrd="0" destOrd="0" presId="urn:microsoft.com/office/officeart/2005/8/layout/hierarchy2"/>
    <dgm:cxn modelId="{3D31DDC1-C5BF-44DC-8BC1-5B47824CDD08}" type="presOf" srcId="{5497F06E-B209-44D6-BC9D-620CD44A4DDE}" destId="{D9D264E6-F1FA-4EE4-99EE-EE016FE766E6}"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1D5B411B-88FE-44A1-8727-5ABD71F3E503}" srcId="{5497F06E-B209-44D6-BC9D-620CD44A4DDE}" destId="{B948E1E1-C516-4317-ACF7-2CB02EA54CE2}" srcOrd="0" destOrd="0" parTransId="{279D4A1C-FCED-459C-89E9-6B1F7A081AF5}" sibTransId="{E06A53B5-AF6E-488F-AFC3-3D60CB628F42}"/>
    <dgm:cxn modelId="{74A231EA-DC1C-46B1-997F-E549D3E4C6AF}" type="presOf" srcId="{B65D78A4-0748-42A6-A80A-477483AB9062}" destId="{076866B8-8C0E-4C0F-B5B7-9A34A27E2322}" srcOrd="0" destOrd="0" presId="urn:microsoft.com/office/officeart/2005/8/layout/hierarchy2"/>
    <dgm:cxn modelId="{F66E2220-6AC3-4585-8051-395101631189}" type="presOf" srcId="{1D41904C-0204-4347-9207-F8D2B2447CEA}" destId="{64B84292-4E59-45ED-882C-1896324085AD}"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1F4773F6-8005-4C54-B00B-3171FE2A41CF}" srcId="{AC8F3683-1E53-454A-8A13-5490553110B0}" destId="{CF35B6DF-71F4-44F5-8398-6F222709C4BE}" srcOrd="0" destOrd="0" parTransId="{B65D78A4-0748-42A6-A80A-477483AB9062}" sibTransId="{E37F7292-6410-4F25-BA2D-073016CBDED2}"/>
    <dgm:cxn modelId="{54B95116-DB36-45AA-91BB-ED4193C6ED82}" type="presOf" srcId="{02AB72EC-2130-4E88-909C-1BD939E72695}" destId="{8EDBEAB9-4869-48AC-BF3F-CD66020464C8}" srcOrd="0" destOrd="0" presId="urn:microsoft.com/office/officeart/2005/8/layout/hierarchy2"/>
    <dgm:cxn modelId="{582FFB01-4FB3-475B-BCE4-93C9773C802B}" type="presOf" srcId="{3744B027-51CC-40FF-B874-084CD55F7FB1}" destId="{02856176-468B-4079-B04D-D714CD10E310}" srcOrd="1" destOrd="0" presId="urn:microsoft.com/office/officeart/2005/8/layout/hierarchy2"/>
    <dgm:cxn modelId="{ED34DFF9-0FAA-406B-9CE8-EA5C42FCC7A9}" type="presOf" srcId="{3744B027-51CC-40FF-B874-084CD55F7FB1}" destId="{D15441CE-FF78-46FF-9AC2-0003898D3D44}" srcOrd="0" destOrd="0" presId="urn:microsoft.com/office/officeart/2005/8/layout/hierarchy2"/>
    <dgm:cxn modelId="{118C9FE3-B634-4A89-88F6-A0A1F697C006}" type="presOf" srcId="{02AB72EC-2130-4E88-909C-1BD939E72695}" destId="{BF097015-9911-4BC5-AB78-24921C845CE5}" srcOrd="1" destOrd="0" presId="urn:microsoft.com/office/officeart/2005/8/layout/hierarchy2"/>
    <dgm:cxn modelId="{E59F59AC-CDA3-4F87-A6E9-182F577194FB}" type="presParOf" srcId="{D9D264E6-F1FA-4EE4-99EE-EE016FE766E6}" destId="{053DB141-AFDA-4B3F-8571-C7A918345C0D}" srcOrd="0" destOrd="0" presId="urn:microsoft.com/office/officeart/2005/8/layout/hierarchy2"/>
    <dgm:cxn modelId="{828199A5-ABFB-42A8-A96D-C1C8840143C9}" type="presParOf" srcId="{053DB141-AFDA-4B3F-8571-C7A918345C0D}" destId="{ABB936A7-76BC-4EAF-BC77-1F9B256CB369}" srcOrd="0" destOrd="0" presId="urn:microsoft.com/office/officeart/2005/8/layout/hierarchy2"/>
    <dgm:cxn modelId="{379A61E1-2129-4739-8FA6-F79A21BD8979}" type="presParOf" srcId="{053DB141-AFDA-4B3F-8571-C7A918345C0D}" destId="{0853222E-993C-48EC-8D30-6BB13A716C73}" srcOrd="1" destOrd="0" presId="urn:microsoft.com/office/officeart/2005/8/layout/hierarchy2"/>
    <dgm:cxn modelId="{D79A9588-C4CF-433D-AECB-A885DE216542}" type="presParOf" srcId="{0853222E-993C-48EC-8D30-6BB13A716C73}" destId="{B40CACAF-5D02-4E42-9A00-2107B9771FFD}" srcOrd="0" destOrd="0" presId="urn:microsoft.com/office/officeart/2005/8/layout/hierarchy2"/>
    <dgm:cxn modelId="{50ED454D-E2F0-4424-A0A4-58A1E09E56CD}" type="presParOf" srcId="{B40CACAF-5D02-4E42-9A00-2107B9771FFD}" destId="{2B1FA5C2-CB5A-45BD-8402-DCB8A2099FC3}" srcOrd="0" destOrd="0" presId="urn:microsoft.com/office/officeart/2005/8/layout/hierarchy2"/>
    <dgm:cxn modelId="{99C7A9D9-E568-4E28-A08F-DFE856AEF412}" type="presParOf" srcId="{0853222E-993C-48EC-8D30-6BB13A716C73}" destId="{55F3B912-2E80-4692-9B33-527D985ACADD}" srcOrd="1" destOrd="0" presId="urn:microsoft.com/office/officeart/2005/8/layout/hierarchy2"/>
    <dgm:cxn modelId="{50468005-4DFC-4350-B754-1F819925F554}" type="presParOf" srcId="{55F3B912-2E80-4692-9B33-527D985ACADD}" destId="{CFC9F212-0618-4EA6-9AD4-DB5D51E56CF7}" srcOrd="0" destOrd="0" presId="urn:microsoft.com/office/officeart/2005/8/layout/hierarchy2"/>
    <dgm:cxn modelId="{80C20E73-EAB0-403E-AEA6-D026F0C36807}" type="presParOf" srcId="{55F3B912-2E80-4692-9B33-527D985ACADD}" destId="{A864ECEB-F25E-4573-A1B2-066EF77F8F65}" srcOrd="1" destOrd="0" presId="urn:microsoft.com/office/officeart/2005/8/layout/hierarchy2"/>
    <dgm:cxn modelId="{0027ACD2-43A0-418F-ABC5-DDA650EC5DF9}" type="presParOf" srcId="{A864ECEB-F25E-4573-A1B2-066EF77F8F65}" destId="{076866B8-8C0E-4C0F-B5B7-9A34A27E2322}" srcOrd="0" destOrd="0" presId="urn:microsoft.com/office/officeart/2005/8/layout/hierarchy2"/>
    <dgm:cxn modelId="{74AAA15B-8F83-40F6-9515-4243A99C8E31}" type="presParOf" srcId="{076866B8-8C0E-4C0F-B5B7-9A34A27E2322}" destId="{F3E62EBC-C96A-468A-88EF-FB120345BDC7}" srcOrd="0" destOrd="0" presId="urn:microsoft.com/office/officeart/2005/8/layout/hierarchy2"/>
    <dgm:cxn modelId="{97F9D1E7-E2CE-44D6-AB6D-3459B13BA406}" type="presParOf" srcId="{A864ECEB-F25E-4573-A1B2-066EF77F8F65}" destId="{8B8EDA40-7AAC-487D-AEF8-C630550152E1}" srcOrd="1" destOrd="0" presId="urn:microsoft.com/office/officeart/2005/8/layout/hierarchy2"/>
    <dgm:cxn modelId="{15A47F33-EB52-46E1-A58E-5AEF8468A10C}" type="presParOf" srcId="{8B8EDA40-7AAC-487D-AEF8-C630550152E1}" destId="{FAE274D9-F0D7-495C-8B0C-EC8E2EB5264E}" srcOrd="0" destOrd="0" presId="urn:microsoft.com/office/officeart/2005/8/layout/hierarchy2"/>
    <dgm:cxn modelId="{DDC3923A-A53D-4356-8E1D-F3F22E3D84BF}" type="presParOf" srcId="{8B8EDA40-7AAC-487D-AEF8-C630550152E1}" destId="{DB94D4A9-E31F-444B-8FFD-37A0B17149CB}" srcOrd="1" destOrd="0" presId="urn:microsoft.com/office/officeart/2005/8/layout/hierarchy2"/>
    <dgm:cxn modelId="{6EBF935A-AA47-4341-A8A6-717792926DBC}" type="presParOf" srcId="{0853222E-993C-48EC-8D30-6BB13A716C73}" destId="{D15441CE-FF78-46FF-9AC2-0003898D3D44}" srcOrd="2" destOrd="0" presId="urn:microsoft.com/office/officeart/2005/8/layout/hierarchy2"/>
    <dgm:cxn modelId="{442F7884-FBB4-4245-A3CD-93C2EA2CECAC}" type="presParOf" srcId="{D15441CE-FF78-46FF-9AC2-0003898D3D44}" destId="{02856176-468B-4079-B04D-D714CD10E310}" srcOrd="0" destOrd="0" presId="urn:microsoft.com/office/officeart/2005/8/layout/hierarchy2"/>
    <dgm:cxn modelId="{A7A47B49-200B-48AE-A577-3A37B8F05D69}" type="presParOf" srcId="{0853222E-993C-48EC-8D30-6BB13A716C73}" destId="{97E5267E-AFF8-43CD-BA64-DEE3525A789B}" srcOrd="3" destOrd="0" presId="urn:microsoft.com/office/officeart/2005/8/layout/hierarchy2"/>
    <dgm:cxn modelId="{63CBDCE4-E39F-4FB6-A9FA-6249E569AD1E}" type="presParOf" srcId="{97E5267E-AFF8-43CD-BA64-DEE3525A789B}" destId="{CED97FE7-2414-454E-8ACF-457884326C7E}" srcOrd="0" destOrd="0" presId="urn:microsoft.com/office/officeart/2005/8/layout/hierarchy2"/>
    <dgm:cxn modelId="{0F6A650D-2722-4603-88C1-8B331F72B52B}" type="presParOf" srcId="{97E5267E-AFF8-43CD-BA64-DEE3525A789B}" destId="{36287ED0-4549-43FC-BB9F-E4E259DA4C96}" srcOrd="1" destOrd="0" presId="urn:microsoft.com/office/officeart/2005/8/layout/hierarchy2"/>
    <dgm:cxn modelId="{793A9351-6D75-4AB1-8EED-7A0601430586}" type="presParOf" srcId="{36287ED0-4549-43FC-BB9F-E4E259DA4C96}" destId="{64B84292-4E59-45ED-882C-1896324085AD}" srcOrd="0" destOrd="0" presId="urn:microsoft.com/office/officeart/2005/8/layout/hierarchy2"/>
    <dgm:cxn modelId="{40FE3209-12BB-4511-9FDC-96CA30B27725}" type="presParOf" srcId="{64B84292-4E59-45ED-882C-1896324085AD}" destId="{F69A07A1-3F84-4819-9F81-F29B30AFE43B}" srcOrd="0" destOrd="0" presId="urn:microsoft.com/office/officeart/2005/8/layout/hierarchy2"/>
    <dgm:cxn modelId="{4CA2E733-2EC3-4EB7-B62F-E76E14332EAA}" type="presParOf" srcId="{36287ED0-4549-43FC-BB9F-E4E259DA4C96}" destId="{29E59516-8902-4C51-A80A-74218AD7FA8E}" srcOrd="1" destOrd="0" presId="urn:microsoft.com/office/officeart/2005/8/layout/hierarchy2"/>
    <dgm:cxn modelId="{13FB203B-A084-4F60-98E5-6ACAE9B1E64F}" type="presParOf" srcId="{29E59516-8902-4C51-A80A-74218AD7FA8E}" destId="{A6AD5D28-13C2-4C61-B69E-957127C0C2C2}" srcOrd="0" destOrd="0" presId="urn:microsoft.com/office/officeart/2005/8/layout/hierarchy2"/>
    <dgm:cxn modelId="{9DF010CD-ADEC-41B1-9E99-3FAD5EADC4C8}" type="presParOf" srcId="{29E59516-8902-4C51-A80A-74218AD7FA8E}" destId="{FEA6F7CF-F5F8-4032-9ADE-0BDB81A9624F}" srcOrd="1" destOrd="0" presId="urn:microsoft.com/office/officeart/2005/8/layout/hierarchy2"/>
    <dgm:cxn modelId="{3D01EA92-76F0-428E-9349-B5FE010CE79A}" type="presParOf" srcId="{36287ED0-4549-43FC-BB9F-E4E259DA4C96}" destId="{8EDBEAB9-4869-48AC-BF3F-CD66020464C8}" srcOrd="2" destOrd="0" presId="urn:microsoft.com/office/officeart/2005/8/layout/hierarchy2"/>
    <dgm:cxn modelId="{F527B434-2947-4254-ABC3-552FE28E3C35}" type="presParOf" srcId="{8EDBEAB9-4869-48AC-BF3F-CD66020464C8}" destId="{BF097015-9911-4BC5-AB78-24921C845CE5}" srcOrd="0" destOrd="0" presId="urn:microsoft.com/office/officeart/2005/8/layout/hierarchy2"/>
    <dgm:cxn modelId="{59B3C324-9CCF-4F4E-B617-CD8AC80A0870}" type="presParOf" srcId="{36287ED0-4549-43FC-BB9F-E4E259DA4C96}" destId="{AD1B4BEE-91E5-4ED0-B4F4-12D6A3B229E6}" srcOrd="3" destOrd="0" presId="urn:microsoft.com/office/officeart/2005/8/layout/hierarchy2"/>
    <dgm:cxn modelId="{0ABEEAA5-A55D-4798-B0C5-7972FCABEB1D}" type="presParOf" srcId="{AD1B4BEE-91E5-4ED0-B4F4-12D6A3B229E6}" destId="{14C71B0E-2B3D-46F9-BEDA-23501E5F81B0}" srcOrd="0" destOrd="0" presId="urn:microsoft.com/office/officeart/2005/8/layout/hierarchy2"/>
    <dgm:cxn modelId="{CDF52DE2-BC41-4273-8F30-96E01A96975E}"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D745D-47E8-465F-86C1-9656FDC090C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24FC0405-5591-4824-A2BD-1E9E43CBCC4F}">
      <dgm:prSet phldrT="[Metin]" custT="1"/>
      <dgm:spPr/>
      <dgm:t>
        <a:bodyPr/>
        <a:lstStyle/>
        <a:p>
          <a:r>
            <a:rPr lang="tr-TR" sz="1200" dirty="0">
              <a:latin typeface="Calibri" panose="020F0502020204030204" pitchFamily="34" charset="0"/>
              <a:cs typeface="Calibri" panose="020F0502020204030204" pitchFamily="34" charset="0"/>
            </a:rPr>
            <a:t>SINAVLA GİRİLEN LİSELER</a:t>
          </a:r>
        </a:p>
      </dgm:t>
    </dgm:pt>
    <dgm:pt modelId="{3D4AC894-B1DA-462B-9C15-948C39BF6A1A}" type="parTrans" cxnId="{FF0FE28F-8A7F-448C-9542-181F596FE792}">
      <dgm:prSet/>
      <dgm:spPr/>
      <dgm:t>
        <a:bodyPr/>
        <a:lstStyle/>
        <a:p>
          <a:endParaRPr lang="tr-TR"/>
        </a:p>
      </dgm:t>
    </dgm:pt>
    <dgm:pt modelId="{EAFD6D02-1CBD-461A-AD99-D2AF7A25EA12}" type="sibTrans" cxnId="{FF0FE28F-8A7F-448C-9542-181F596FE792}">
      <dgm:prSet/>
      <dgm:spPr/>
      <dgm:t>
        <a:bodyPr/>
        <a:lstStyle/>
        <a:p>
          <a:endParaRPr lang="tr-TR"/>
        </a:p>
      </dgm:t>
    </dgm:pt>
    <dgm:pt modelId="{FE882A6F-9CA1-4879-8CFF-6584FCB75D54}">
      <dgm:prSet phldrT="[Metin]" custT="1"/>
      <dgm:spPr/>
      <dgm:t>
        <a:bodyPr/>
        <a:lstStyle/>
        <a:p>
          <a:r>
            <a:rPr lang="tr-TR" sz="2800" b="1" dirty="0">
              <a:solidFill>
                <a:schemeClr val="accent1">
                  <a:lumMod val="75000"/>
                </a:schemeClr>
              </a:solidFill>
              <a:latin typeface="Calibri" panose="020F0502020204030204" pitchFamily="34" charset="0"/>
              <a:cs typeface="Calibri" panose="020F0502020204030204" pitchFamily="34" charset="0"/>
            </a:rPr>
            <a:t>MESLEKİ VE TEKNİK ANADOLU  LİSELERİNİN TEKNİK PROGRAMLARI</a:t>
          </a:r>
          <a:endParaRPr lang="tr-TR" sz="2800" dirty="0">
            <a:solidFill>
              <a:schemeClr val="accent1">
                <a:lumMod val="75000"/>
              </a:schemeClr>
            </a:solidFill>
            <a:latin typeface="Calibri" panose="020F0502020204030204" pitchFamily="34" charset="0"/>
            <a:cs typeface="Calibri" panose="020F0502020204030204" pitchFamily="34" charset="0"/>
          </a:endParaRPr>
        </a:p>
      </dgm:t>
    </dgm:pt>
    <dgm:pt modelId="{98CE2AEB-FDCF-4759-88A1-D9309E73C6AB}" type="parTrans" cxnId="{B0BC55C2-87F3-41F8-AAD9-B5C3368874D9}">
      <dgm:prSet/>
      <dgm:spPr/>
      <dgm:t>
        <a:bodyPr/>
        <a:lstStyle/>
        <a:p>
          <a:endParaRPr lang="tr-TR"/>
        </a:p>
      </dgm:t>
    </dgm:pt>
    <dgm:pt modelId="{B27C3EBA-5733-45B4-899B-2ED1237CE45F}" type="sibTrans" cxnId="{B0BC55C2-87F3-41F8-AAD9-B5C3368874D9}">
      <dgm:prSet/>
      <dgm:spPr/>
      <dgm:t>
        <a:bodyPr/>
        <a:lstStyle/>
        <a:p>
          <a:endParaRPr lang="tr-TR"/>
        </a:p>
      </dgm:t>
    </dgm:pt>
    <dgm:pt modelId="{24631719-121B-409C-B300-D8388A78B626}">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2A6CEFD3-5F44-4F08-A3C0-070801EB46E8}" type="parTrans" cxnId="{9B86139A-68AE-48E5-9EE7-593095D57704}">
      <dgm:prSet/>
      <dgm:spPr/>
      <dgm:t>
        <a:bodyPr/>
        <a:lstStyle/>
        <a:p>
          <a:endParaRPr lang="tr-TR"/>
        </a:p>
      </dgm:t>
    </dgm:pt>
    <dgm:pt modelId="{12C8D099-E810-45D8-B837-86848AA2DF90}" type="sibTrans" cxnId="{9B86139A-68AE-48E5-9EE7-593095D57704}">
      <dgm:prSet/>
      <dgm:spPr/>
      <dgm:t>
        <a:bodyPr/>
        <a:lstStyle/>
        <a:p>
          <a:endParaRPr lang="tr-TR"/>
        </a:p>
      </dgm:t>
    </dgm:pt>
    <dgm:pt modelId="{F187213D-5AF4-4918-8DE7-D8E221F1713C}">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91B37AF0-318C-4EF5-9DE9-1B0B2F377010}" type="parTrans" cxnId="{D5F1E6C9-39DB-4680-8178-6888642DA823}">
      <dgm:prSet/>
      <dgm:spPr/>
      <dgm:t>
        <a:bodyPr/>
        <a:lstStyle/>
        <a:p>
          <a:endParaRPr lang="tr-TR"/>
        </a:p>
      </dgm:t>
    </dgm:pt>
    <dgm:pt modelId="{A7853C3E-8F61-48A5-B898-E435D68AB6C4}" type="sibTrans" cxnId="{D5F1E6C9-39DB-4680-8178-6888642DA823}">
      <dgm:prSet/>
      <dgm:spPr/>
      <dgm:t>
        <a:bodyPr/>
        <a:lstStyle/>
        <a:p>
          <a:endParaRPr lang="tr-TR"/>
        </a:p>
      </dgm:t>
    </dgm:pt>
    <dgm:pt modelId="{99F65B4C-6FDA-476D-AEF7-FBA3BC2970F2}">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62FFF553-1238-40A0-99E1-CF8E0210A33F}" type="parTrans" cxnId="{D5CB2CC8-4AA9-4026-A9C2-0BA9634C3B2A}">
      <dgm:prSet/>
      <dgm:spPr/>
      <dgm:t>
        <a:bodyPr/>
        <a:lstStyle/>
        <a:p>
          <a:endParaRPr lang="tr-TR"/>
        </a:p>
      </dgm:t>
    </dgm:pt>
    <dgm:pt modelId="{869C5B44-8A4C-44FA-9C7C-CBED3EB02047}" type="sibTrans" cxnId="{D5CB2CC8-4AA9-4026-A9C2-0BA9634C3B2A}">
      <dgm:prSet/>
      <dgm:spPr/>
      <dgm:t>
        <a:bodyPr/>
        <a:lstStyle/>
        <a:p>
          <a:endParaRPr lang="tr-TR"/>
        </a:p>
      </dgm:t>
    </dgm:pt>
    <dgm:pt modelId="{A972633D-159B-498C-8034-859F3B3E77F2}">
      <dgm:prSet custT="1"/>
      <dgm:spPr/>
      <dgm:t>
        <a:bodyPr/>
        <a:lstStyle/>
        <a:p>
          <a:r>
            <a:rPr lang="tr-TR" sz="3200" dirty="0">
              <a:latin typeface="Calibri" panose="020F0502020204030204" pitchFamily="34" charset="0"/>
              <a:cs typeface="Calibri" panose="020F0502020204030204" pitchFamily="34" charset="0"/>
            </a:rPr>
            <a:t>FEN LİSELERİ</a:t>
          </a:r>
        </a:p>
      </dgm:t>
    </dgm:pt>
    <dgm:pt modelId="{06F1F66D-C731-4A13-B1A7-146668940AF2}" type="parTrans" cxnId="{3F395583-B2B9-4167-A8CA-BEF0A25151DD}">
      <dgm:prSet/>
      <dgm:spPr/>
      <dgm:t>
        <a:bodyPr/>
        <a:lstStyle/>
        <a:p>
          <a:endParaRPr lang="tr-TR"/>
        </a:p>
      </dgm:t>
    </dgm:pt>
    <dgm:pt modelId="{0AE50E99-26CA-4696-8610-4CA957C0CF2D}" type="sibTrans" cxnId="{3F395583-B2B9-4167-A8CA-BEF0A25151DD}">
      <dgm:prSet/>
      <dgm:spPr/>
      <dgm:t>
        <a:bodyPr/>
        <a:lstStyle/>
        <a:p>
          <a:endParaRPr lang="tr-TR"/>
        </a:p>
      </dgm:t>
    </dgm:pt>
    <dgm:pt modelId="{E784965B-1102-4250-A9EA-07AA6E5B6FAE}">
      <dgm:prSet custT="1"/>
      <dgm:spPr/>
      <dgm:t>
        <a:bodyPr/>
        <a:lstStyle/>
        <a:p>
          <a:r>
            <a:rPr lang="tr-TR" sz="3200" dirty="0">
              <a:latin typeface="Calibri" panose="020F0502020204030204" pitchFamily="34" charset="0"/>
              <a:cs typeface="Calibri" panose="020F0502020204030204" pitchFamily="34" charset="0"/>
            </a:rPr>
            <a:t>SOSYAL BİLİMLER LİSELERİ</a:t>
          </a:r>
        </a:p>
      </dgm:t>
    </dgm:pt>
    <dgm:pt modelId="{1D5A5E61-CB22-4751-A5D1-CA9535C025B7}" type="parTrans" cxnId="{F803CB59-81FD-42DC-BCB3-94EA52FE22A5}">
      <dgm:prSet/>
      <dgm:spPr/>
      <dgm:t>
        <a:bodyPr/>
        <a:lstStyle/>
        <a:p>
          <a:endParaRPr lang="tr-TR"/>
        </a:p>
      </dgm:t>
    </dgm:pt>
    <dgm:pt modelId="{AD27378F-A283-4B38-AB34-4A67C36D99C1}" type="sibTrans" cxnId="{F803CB59-81FD-42DC-BCB3-94EA52FE22A5}">
      <dgm:prSet/>
      <dgm:spPr/>
      <dgm:t>
        <a:bodyPr/>
        <a:lstStyle/>
        <a:p>
          <a:endParaRPr lang="tr-TR"/>
        </a:p>
      </dgm:t>
    </dgm:pt>
    <dgm:pt modelId="{BD56DFD0-42FA-4A2C-AD40-F7B090293573}">
      <dgm:prSet custT="1"/>
      <dgm:spPr/>
      <dgm:t>
        <a:bodyPr/>
        <a:lstStyle/>
        <a:p>
          <a:r>
            <a:rPr lang="tr-TR" sz="2800" dirty="0">
              <a:latin typeface="Calibri" panose="020F0502020204030204" pitchFamily="34" charset="0"/>
              <a:cs typeface="Calibri" panose="020F0502020204030204" pitchFamily="34" charset="0"/>
            </a:rPr>
            <a:t>PROJE ANADOLU VE ANADOLU İMAM HATİP LİSELERİ</a:t>
          </a:r>
        </a:p>
      </dgm:t>
    </dgm:pt>
    <dgm:pt modelId="{599E746A-55B9-4424-ADCA-FF543D27D83B}" type="parTrans" cxnId="{4D2C428E-5F18-4D3D-809F-F14ADEF49726}">
      <dgm:prSet/>
      <dgm:spPr/>
      <dgm:t>
        <a:bodyPr/>
        <a:lstStyle/>
        <a:p>
          <a:endParaRPr lang="tr-TR"/>
        </a:p>
      </dgm:t>
    </dgm:pt>
    <dgm:pt modelId="{3DAA9D4D-2F18-4396-BAFE-3102AA68C34C}" type="sibTrans" cxnId="{4D2C428E-5F18-4D3D-809F-F14ADEF49726}">
      <dgm:prSet/>
      <dgm:spPr/>
      <dgm:t>
        <a:bodyPr/>
        <a:lstStyle/>
        <a:p>
          <a:endParaRPr lang="tr-TR"/>
        </a:p>
      </dgm:t>
    </dgm:pt>
    <dgm:pt modelId="{4BEA47E5-6537-4C3E-AE46-4504668E99D9}" type="pres">
      <dgm:prSet presAssocID="{53FD745D-47E8-465F-86C1-9656FDC090C6}" presName="linearFlow" presStyleCnt="0">
        <dgm:presLayoutVars>
          <dgm:dir/>
          <dgm:animLvl val="lvl"/>
          <dgm:resizeHandles val="exact"/>
        </dgm:presLayoutVars>
      </dgm:prSet>
      <dgm:spPr/>
      <dgm:t>
        <a:bodyPr/>
        <a:lstStyle/>
        <a:p>
          <a:endParaRPr lang="tr-TR"/>
        </a:p>
      </dgm:t>
    </dgm:pt>
    <dgm:pt modelId="{B368E35B-34E3-4511-8CE7-F27D906DDACD}" type="pres">
      <dgm:prSet presAssocID="{F187213D-5AF4-4918-8DE7-D8E221F1713C}" presName="composite" presStyleCnt="0"/>
      <dgm:spPr/>
    </dgm:pt>
    <dgm:pt modelId="{83B5A76E-6974-46BE-8CA2-2E61DF310224}" type="pres">
      <dgm:prSet presAssocID="{F187213D-5AF4-4918-8DE7-D8E221F1713C}" presName="parentText" presStyleLbl="alignNode1" presStyleIdx="0" presStyleCnt="4">
        <dgm:presLayoutVars>
          <dgm:chMax val="1"/>
          <dgm:bulletEnabled val="1"/>
        </dgm:presLayoutVars>
      </dgm:prSet>
      <dgm:spPr/>
      <dgm:t>
        <a:bodyPr/>
        <a:lstStyle/>
        <a:p>
          <a:endParaRPr lang="tr-TR"/>
        </a:p>
      </dgm:t>
    </dgm:pt>
    <dgm:pt modelId="{A2BAC6DF-7F09-4CEF-B9EE-CE1569D0E474}" type="pres">
      <dgm:prSet presAssocID="{F187213D-5AF4-4918-8DE7-D8E221F1713C}" presName="descendantText" presStyleLbl="alignAcc1" presStyleIdx="0" presStyleCnt="4" custLinFactNeighborX="21" custLinFactNeighborY="-79">
        <dgm:presLayoutVars>
          <dgm:bulletEnabled val="1"/>
        </dgm:presLayoutVars>
      </dgm:prSet>
      <dgm:spPr/>
      <dgm:t>
        <a:bodyPr/>
        <a:lstStyle/>
        <a:p>
          <a:endParaRPr lang="tr-TR"/>
        </a:p>
      </dgm:t>
    </dgm:pt>
    <dgm:pt modelId="{B8B183A7-E65A-4CD9-8561-EC2FE3B7519F}" type="pres">
      <dgm:prSet presAssocID="{A7853C3E-8F61-48A5-B898-E435D68AB6C4}" presName="sp" presStyleCnt="0"/>
      <dgm:spPr/>
    </dgm:pt>
    <dgm:pt modelId="{F91BDB27-E56B-48D8-ACAA-42E1D8ACB69E}" type="pres">
      <dgm:prSet presAssocID="{24631719-121B-409C-B300-D8388A78B626}" presName="composite" presStyleCnt="0"/>
      <dgm:spPr/>
    </dgm:pt>
    <dgm:pt modelId="{974D229E-B4F8-4A69-A75E-A802AC456183}" type="pres">
      <dgm:prSet presAssocID="{24631719-121B-409C-B300-D8388A78B626}" presName="parentText" presStyleLbl="alignNode1" presStyleIdx="1" presStyleCnt="4">
        <dgm:presLayoutVars>
          <dgm:chMax val="1"/>
          <dgm:bulletEnabled val="1"/>
        </dgm:presLayoutVars>
      </dgm:prSet>
      <dgm:spPr/>
      <dgm:t>
        <a:bodyPr/>
        <a:lstStyle/>
        <a:p>
          <a:endParaRPr lang="tr-TR"/>
        </a:p>
      </dgm:t>
    </dgm:pt>
    <dgm:pt modelId="{94804836-8A5B-447B-9A1F-285EA0CD42A0}" type="pres">
      <dgm:prSet presAssocID="{24631719-121B-409C-B300-D8388A78B626}" presName="descendantText" presStyleLbl="alignAcc1" presStyleIdx="1" presStyleCnt="4" custScaleY="103431">
        <dgm:presLayoutVars>
          <dgm:bulletEnabled val="1"/>
        </dgm:presLayoutVars>
      </dgm:prSet>
      <dgm:spPr/>
      <dgm:t>
        <a:bodyPr/>
        <a:lstStyle/>
        <a:p>
          <a:endParaRPr lang="tr-TR"/>
        </a:p>
      </dgm:t>
    </dgm:pt>
    <dgm:pt modelId="{091EDA04-0FAA-4BF8-9E92-C3B8B781A59F}" type="pres">
      <dgm:prSet presAssocID="{12C8D099-E810-45D8-B837-86848AA2DF90}" presName="sp" presStyleCnt="0"/>
      <dgm:spPr/>
    </dgm:pt>
    <dgm:pt modelId="{3AAF0725-6E2E-43A9-B4CB-1575227D4C09}" type="pres">
      <dgm:prSet presAssocID="{99F65B4C-6FDA-476D-AEF7-FBA3BC2970F2}" presName="composite" presStyleCnt="0"/>
      <dgm:spPr/>
    </dgm:pt>
    <dgm:pt modelId="{2CD006D2-96AF-4505-905E-7794182896A3}" type="pres">
      <dgm:prSet presAssocID="{99F65B4C-6FDA-476D-AEF7-FBA3BC2970F2}" presName="parentText" presStyleLbl="alignNode1" presStyleIdx="2" presStyleCnt="4">
        <dgm:presLayoutVars>
          <dgm:chMax val="1"/>
          <dgm:bulletEnabled val="1"/>
        </dgm:presLayoutVars>
      </dgm:prSet>
      <dgm:spPr/>
      <dgm:t>
        <a:bodyPr/>
        <a:lstStyle/>
        <a:p>
          <a:endParaRPr lang="tr-TR"/>
        </a:p>
      </dgm:t>
    </dgm:pt>
    <dgm:pt modelId="{D0BCF292-D2DA-4A0C-BAC9-AB5A3E6FAE79}" type="pres">
      <dgm:prSet presAssocID="{99F65B4C-6FDA-476D-AEF7-FBA3BC2970F2}" presName="descendantText" presStyleLbl="alignAcc1" presStyleIdx="2" presStyleCnt="4">
        <dgm:presLayoutVars>
          <dgm:bulletEnabled val="1"/>
        </dgm:presLayoutVars>
      </dgm:prSet>
      <dgm:spPr/>
      <dgm:t>
        <a:bodyPr/>
        <a:lstStyle/>
        <a:p>
          <a:endParaRPr lang="tr-TR"/>
        </a:p>
      </dgm:t>
    </dgm:pt>
    <dgm:pt modelId="{2AA2DFF8-AB5E-4790-8EDC-FC16BAEA31F4}" type="pres">
      <dgm:prSet presAssocID="{869C5B44-8A4C-44FA-9C7C-CBED3EB02047}" presName="sp" presStyleCnt="0"/>
      <dgm:spPr/>
    </dgm:pt>
    <dgm:pt modelId="{7783F22D-AE89-4ED7-9427-077C22D76E6D}" type="pres">
      <dgm:prSet presAssocID="{24FC0405-5591-4824-A2BD-1E9E43CBCC4F}" presName="composite" presStyleCnt="0"/>
      <dgm:spPr/>
    </dgm:pt>
    <dgm:pt modelId="{5E09815F-CDB4-4646-9CE1-4563F4A18164}" type="pres">
      <dgm:prSet presAssocID="{24FC0405-5591-4824-A2BD-1E9E43CBCC4F}" presName="parentText" presStyleLbl="alignNode1" presStyleIdx="3" presStyleCnt="4">
        <dgm:presLayoutVars>
          <dgm:chMax val="1"/>
          <dgm:bulletEnabled val="1"/>
        </dgm:presLayoutVars>
      </dgm:prSet>
      <dgm:spPr/>
      <dgm:t>
        <a:bodyPr/>
        <a:lstStyle/>
        <a:p>
          <a:endParaRPr lang="tr-TR"/>
        </a:p>
      </dgm:t>
    </dgm:pt>
    <dgm:pt modelId="{0178ADBA-445C-45E2-8AF0-F07B3154BF53}" type="pres">
      <dgm:prSet presAssocID="{24FC0405-5591-4824-A2BD-1E9E43CBCC4F}" presName="descendantText" presStyleLbl="alignAcc1" presStyleIdx="3" presStyleCnt="4" custScaleY="133678">
        <dgm:presLayoutVars>
          <dgm:bulletEnabled val="1"/>
        </dgm:presLayoutVars>
      </dgm:prSet>
      <dgm:spPr/>
      <dgm:t>
        <a:bodyPr/>
        <a:lstStyle/>
        <a:p>
          <a:endParaRPr lang="tr-TR"/>
        </a:p>
      </dgm:t>
    </dgm:pt>
  </dgm:ptLst>
  <dgm:cxnLst>
    <dgm:cxn modelId="{83DB1C28-7EBA-41D4-8781-4190FF3CF913}" type="presOf" srcId="{24FC0405-5591-4824-A2BD-1E9E43CBCC4F}" destId="{5E09815F-CDB4-4646-9CE1-4563F4A18164}" srcOrd="0" destOrd="0" presId="urn:microsoft.com/office/officeart/2005/8/layout/chevron2"/>
    <dgm:cxn modelId="{D2F5AF27-E274-48A4-A1A4-432A7C13BDDE}" type="presOf" srcId="{FE882A6F-9CA1-4879-8CFF-6584FCB75D54}" destId="{0178ADBA-445C-45E2-8AF0-F07B3154BF53}" srcOrd="0" destOrd="0" presId="urn:microsoft.com/office/officeart/2005/8/layout/chevron2"/>
    <dgm:cxn modelId="{D7421BC3-C98D-406B-8381-3B0770440ED4}" type="presOf" srcId="{53FD745D-47E8-465F-86C1-9656FDC090C6}" destId="{4BEA47E5-6537-4C3E-AE46-4504668E99D9}" srcOrd="0" destOrd="0" presId="urn:microsoft.com/office/officeart/2005/8/layout/chevron2"/>
    <dgm:cxn modelId="{E7D1D98E-FBF8-4CF5-A981-3135A6EF26AC}" type="presOf" srcId="{24631719-121B-409C-B300-D8388A78B626}" destId="{974D229E-B4F8-4A69-A75E-A802AC456183}" srcOrd="0" destOrd="0" presId="urn:microsoft.com/office/officeart/2005/8/layout/chevron2"/>
    <dgm:cxn modelId="{0EB1D650-B4F6-4617-A78D-B8BDC25DF116}" type="presOf" srcId="{A972633D-159B-498C-8034-859F3B3E77F2}" destId="{A2BAC6DF-7F09-4CEF-B9EE-CE1569D0E474}" srcOrd="0" destOrd="0" presId="urn:microsoft.com/office/officeart/2005/8/layout/chevron2"/>
    <dgm:cxn modelId="{3F395583-B2B9-4167-A8CA-BEF0A25151DD}" srcId="{F187213D-5AF4-4918-8DE7-D8E221F1713C}" destId="{A972633D-159B-498C-8034-859F3B3E77F2}" srcOrd="0" destOrd="0" parTransId="{06F1F66D-C731-4A13-B1A7-146668940AF2}" sibTransId="{0AE50E99-26CA-4696-8610-4CA957C0CF2D}"/>
    <dgm:cxn modelId="{76ED3A39-2750-4AD2-B93C-13AED2AF34C3}" type="presOf" srcId="{BD56DFD0-42FA-4A2C-AD40-F7B090293573}" destId="{D0BCF292-D2DA-4A0C-BAC9-AB5A3E6FAE79}" srcOrd="0" destOrd="0" presId="urn:microsoft.com/office/officeart/2005/8/layout/chevron2"/>
    <dgm:cxn modelId="{B0BC55C2-87F3-41F8-AAD9-B5C3368874D9}" srcId="{24FC0405-5591-4824-A2BD-1E9E43CBCC4F}" destId="{FE882A6F-9CA1-4879-8CFF-6584FCB75D54}" srcOrd="0" destOrd="0" parTransId="{98CE2AEB-FDCF-4759-88A1-D9309E73C6AB}" sibTransId="{B27C3EBA-5733-45B4-899B-2ED1237CE45F}"/>
    <dgm:cxn modelId="{FF0FE28F-8A7F-448C-9542-181F596FE792}" srcId="{53FD745D-47E8-465F-86C1-9656FDC090C6}" destId="{24FC0405-5591-4824-A2BD-1E9E43CBCC4F}" srcOrd="3" destOrd="0" parTransId="{3D4AC894-B1DA-462B-9C15-948C39BF6A1A}" sibTransId="{EAFD6D02-1CBD-461A-AD99-D2AF7A25EA12}"/>
    <dgm:cxn modelId="{9B86139A-68AE-48E5-9EE7-593095D57704}" srcId="{53FD745D-47E8-465F-86C1-9656FDC090C6}" destId="{24631719-121B-409C-B300-D8388A78B626}" srcOrd="1" destOrd="0" parTransId="{2A6CEFD3-5F44-4F08-A3C0-070801EB46E8}" sibTransId="{12C8D099-E810-45D8-B837-86848AA2DF90}"/>
    <dgm:cxn modelId="{915E4FE8-DAD1-44E4-87C2-4453259FDB3C}" type="presOf" srcId="{99F65B4C-6FDA-476D-AEF7-FBA3BC2970F2}" destId="{2CD006D2-96AF-4505-905E-7794182896A3}" srcOrd="0" destOrd="0" presId="urn:microsoft.com/office/officeart/2005/8/layout/chevron2"/>
    <dgm:cxn modelId="{F803CB59-81FD-42DC-BCB3-94EA52FE22A5}" srcId="{24631719-121B-409C-B300-D8388A78B626}" destId="{E784965B-1102-4250-A9EA-07AA6E5B6FAE}" srcOrd="0" destOrd="0" parTransId="{1D5A5E61-CB22-4751-A5D1-CA9535C025B7}" sibTransId="{AD27378F-A283-4B38-AB34-4A67C36D99C1}"/>
    <dgm:cxn modelId="{D66DB5B0-FEBE-4B3F-A13D-2F03C5F6832A}" type="presOf" srcId="{E784965B-1102-4250-A9EA-07AA6E5B6FAE}" destId="{94804836-8A5B-447B-9A1F-285EA0CD42A0}" srcOrd="0" destOrd="0" presId="urn:microsoft.com/office/officeart/2005/8/layout/chevron2"/>
    <dgm:cxn modelId="{D5CB2CC8-4AA9-4026-A9C2-0BA9634C3B2A}" srcId="{53FD745D-47E8-465F-86C1-9656FDC090C6}" destId="{99F65B4C-6FDA-476D-AEF7-FBA3BC2970F2}" srcOrd="2" destOrd="0" parTransId="{62FFF553-1238-40A0-99E1-CF8E0210A33F}" sibTransId="{869C5B44-8A4C-44FA-9C7C-CBED3EB02047}"/>
    <dgm:cxn modelId="{0CD26843-0569-4B38-BE4D-B2944E3743BF}" type="presOf" srcId="{F187213D-5AF4-4918-8DE7-D8E221F1713C}" destId="{83B5A76E-6974-46BE-8CA2-2E61DF310224}" srcOrd="0" destOrd="0" presId="urn:microsoft.com/office/officeart/2005/8/layout/chevron2"/>
    <dgm:cxn modelId="{D5F1E6C9-39DB-4680-8178-6888642DA823}" srcId="{53FD745D-47E8-465F-86C1-9656FDC090C6}" destId="{F187213D-5AF4-4918-8DE7-D8E221F1713C}" srcOrd="0" destOrd="0" parTransId="{91B37AF0-318C-4EF5-9DE9-1B0B2F377010}" sibTransId="{A7853C3E-8F61-48A5-B898-E435D68AB6C4}"/>
    <dgm:cxn modelId="{4D2C428E-5F18-4D3D-809F-F14ADEF49726}" srcId="{99F65B4C-6FDA-476D-AEF7-FBA3BC2970F2}" destId="{BD56DFD0-42FA-4A2C-AD40-F7B090293573}" srcOrd="0" destOrd="0" parTransId="{599E746A-55B9-4424-ADCA-FF543D27D83B}" sibTransId="{3DAA9D4D-2F18-4396-BAFE-3102AA68C34C}"/>
    <dgm:cxn modelId="{4DBBB295-2647-4917-8DDC-6ACA1ADA3138}" type="presParOf" srcId="{4BEA47E5-6537-4C3E-AE46-4504668E99D9}" destId="{B368E35B-34E3-4511-8CE7-F27D906DDACD}" srcOrd="0" destOrd="0" presId="urn:microsoft.com/office/officeart/2005/8/layout/chevron2"/>
    <dgm:cxn modelId="{F9189595-C7BD-4A5B-AEE4-AC18C54AE165}" type="presParOf" srcId="{B368E35B-34E3-4511-8CE7-F27D906DDACD}" destId="{83B5A76E-6974-46BE-8CA2-2E61DF310224}" srcOrd="0" destOrd="0" presId="urn:microsoft.com/office/officeart/2005/8/layout/chevron2"/>
    <dgm:cxn modelId="{DB612357-E805-4E25-B075-4DCFBBADF931}" type="presParOf" srcId="{B368E35B-34E3-4511-8CE7-F27D906DDACD}" destId="{A2BAC6DF-7F09-4CEF-B9EE-CE1569D0E474}" srcOrd="1" destOrd="0" presId="urn:microsoft.com/office/officeart/2005/8/layout/chevron2"/>
    <dgm:cxn modelId="{902BB68A-2A64-4CDB-BAD8-017E7B1CC3F4}" type="presParOf" srcId="{4BEA47E5-6537-4C3E-AE46-4504668E99D9}" destId="{B8B183A7-E65A-4CD9-8561-EC2FE3B7519F}" srcOrd="1" destOrd="0" presId="urn:microsoft.com/office/officeart/2005/8/layout/chevron2"/>
    <dgm:cxn modelId="{EA2012AF-12A8-4960-AF96-0E177B40BCC7}" type="presParOf" srcId="{4BEA47E5-6537-4C3E-AE46-4504668E99D9}" destId="{F91BDB27-E56B-48D8-ACAA-42E1D8ACB69E}" srcOrd="2" destOrd="0" presId="urn:microsoft.com/office/officeart/2005/8/layout/chevron2"/>
    <dgm:cxn modelId="{34164751-6EF0-4846-B7A1-223ACD541191}" type="presParOf" srcId="{F91BDB27-E56B-48D8-ACAA-42E1D8ACB69E}" destId="{974D229E-B4F8-4A69-A75E-A802AC456183}" srcOrd="0" destOrd="0" presId="urn:microsoft.com/office/officeart/2005/8/layout/chevron2"/>
    <dgm:cxn modelId="{B20EF62B-2FA5-41F4-93EC-4600F173D606}" type="presParOf" srcId="{F91BDB27-E56B-48D8-ACAA-42E1D8ACB69E}" destId="{94804836-8A5B-447B-9A1F-285EA0CD42A0}" srcOrd="1" destOrd="0" presId="urn:microsoft.com/office/officeart/2005/8/layout/chevron2"/>
    <dgm:cxn modelId="{BA0BC36E-09D9-4F41-A172-ACD2145C321B}" type="presParOf" srcId="{4BEA47E5-6537-4C3E-AE46-4504668E99D9}" destId="{091EDA04-0FAA-4BF8-9E92-C3B8B781A59F}" srcOrd="3" destOrd="0" presId="urn:microsoft.com/office/officeart/2005/8/layout/chevron2"/>
    <dgm:cxn modelId="{1F05F4B5-BAF5-4AA4-BC07-2BE2A2CE86C8}" type="presParOf" srcId="{4BEA47E5-6537-4C3E-AE46-4504668E99D9}" destId="{3AAF0725-6E2E-43A9-B4CB-1575227D4C09}" srcOrd="4" destOrd="0" presId="urn:microsoft.com/office/officeart/2005/8/layout/chevron2"/>
    <dgm:cxn modelId="{EBC142BE-6AF9-4C99-95A1-3A0FE1067E11}" type="presParOf" srcId="{3AAF0725-6E2E-43A9-B4CB-1575227D4C09}" destId="{2CD006D2-96AF-4505-905E-7794182896A3}" srcOrd="0" destOrd="0" presId="urn:microsoft.com/office/officeart/2005/8/layout/chevron2"/>
    <dgm:cxn modelId="{082F6003-84A9-47EB-9A4D-814295DED1D5}" type="presParOf" srcId="{3AAF0725-6E2E-43A9-B4CB-1575227D4C09}" destId="{D0BCF292-D2DA-4A0C-BAC9-AB5A3E6FAE79}" srcOrd="1" destOrd="0" presId="urn:microsoft.com/office/officeart/2005/8/layout/chevron2"/>
    <dgm:cxn modelId="{19383FBB-187E-4B63-9284-A6F031267FC3}" type="presParOf" srcId="{4BEA47E5-6537-4C3E-AE46-4504668E99D9}" destId="{2AA2DFF8-AB5E-4790-8EDC-FC16BAEA31F4}" srcOrd="5" destOrd="0" presId="urn:microsoft.com/office/officeart/2005/8/layout/chevron2"/>
    <dgm:cxn modelId="{192847A5-5D58-4F75-B212-2F513A86332E}" type="presParOf" srcId="{4BEA47E5-6537-4C3E-AE46-4504668E99D9}" destId="{7783F22D-AE89-4ED7-9427-077C22D76E6D}" srcOrd="6" destOrd="0" presId="urn:microsoft.com/office/officeart/2005/8/layout/chevron2"/>
    <dgm:cxn modelId="{89EEF5FD-ADF8-4BC6-ABC9-03C4236D4959}" type="presParOf" srcId="{7783F22D-AE89-4ED7-9427-077C22D76E6D}" destId="{5E09815F-CDB4-4646-9CE1-4563F4A18164}" srcOrd="0" destOrd="0" presId="urn:microsoft.com/office/officeart/2005/8/layout/chevron2"/>
    <dgm:cxn modelId="{1D40448C-3241-4F49-BAB1-C84FA80CED6B}" type="presParOf" srcId="{7783F22D-AE89-4ED7-9427-077C22D76E6D}" destId="{0178ADBA-445C-45E2-8AF0-F07B3154BF5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AB215-5109-46F0-8580-DEACB518E30B}">
      <dsp:nvSpPr>
        <dsp:cNvPr id="0" name=""/>
        <dsp:cNvSpPr/>
      </dsp:nvSpPr>
      <dsp:spPr>
        <a:xfrm>
          <a:off x="1663981" y="0"/>
          <a:ext cx="4110574" cy="411057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290F1-AEFA-49F8-B066-E39C8BFC8924}">
      <dsp:nvSpPr>
        <dsp:cNvPr id="0" name=""/>
        <dsp:cNvSpPr/>
      </dsp:nvSpPr>
      <dsp:spPr>
        <a:xfrm>
          <a:off x="3733082" y="2604959"/>
          <a:ext cx="2671873" cy="9730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latin typeface="Calibri" panose="020F0502020204030204" pitchFamily="34" charset="0"/>
              <a:cs typeface="Calibri" panose="020F0502020204030204" pitchFamily="34" charset="0"/>
            </a:rPr>
            <a:t>SINAVLA GİRİLEN LİSELER</a:t>
          </a:r>
        </a:p>
      </dsp:txBody>
      <dsp:txXfrm>
        <a:off x="3780582" y="2652459"/>
        <a:ext cx="2576873" cy="878049"/>
      </dsp:txXfrm>
    </dsp:sp>
    <dsp:sp modelId="{BD86CD33-B70A-4A0B-B502-57B6962869BA}">
      <dsp:nvSpPr>
        <dsp:cNvPr id="0" name=""/>
        <dsp:cNvSpPr/>
      </dsp:nvSpPr>
      <dsp:spPr>
        <a:xfrm>
          <a:off x="3719268" y="1507946"/>
          <a:ext cx="2671873" cy="9730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latin typeface="Calibri" panose="020F0502020204030204" pitchFamily="34" charset="0"/>
              <a:cs typeface="Calibri" panose="020F0502020204030204" pitchFamily="34" charset="0"/>
            </a:rPr>
            <a:t>YETENEK SINAVI İLE GİRİLEN LİSELER</a:t>
          </a:r>
        </a:p>
      </dsp:txBody>
      <dsp:txXfrm>
        <a:off x="3766768" y="1555446"/>
        <a:ext cx="2576873" cy="878049"/>
      </dsp:txXfrm>
    </dsp:sp>
    <dsp:sp modelId="{E53B62B5-6B85-4532-8A86-239A53CDE20A}">
      <dsp:nvSpPr>
        <dsp:cNvPr id="0" name=""/>
        <dsp:cNvSpPr/>
      </dsp:nvSpPr>
      <dsp:spPr>
        <a:xfrm>
          <a:off x="3661075" y="300704"/>
          <a:ext cx="2671873" cy="9730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latin typeface="Calibri" panose="020F0502020204030204" pitchFamily="34" charset="0"/>
              <a:cs typeface="Calibri" panose="020F0502020204030204" pitchFamily="34" charset="0"/>
            </a:rPr>
            <a:t>YEREL YERLEŞTİRME İLE GİRİLEN LİSELER</a:t>
          </a:r>
        </a:p>
      </dsp:txBody>
      <dsp:txXfrm>
        <a:off x="3708575" y="348204"/>
        <a:ext cx="2576873" cy="878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A76E-6974-46BE-8CA2-2E61DF310224}">
      <dsp:nvSpPr>
        <dsp:cNvPr id="0" name=""/>
        <dsp:cNvSpPr/>
      </dsp:nvSpPr>
      <dsp:spPr>
        <a:xfrm rot="5400000">
          <a:off x="-205961" y="207335"/>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481950"/>
        <a:ext cx="961152" cy="411922"/>
      </dsp:txXfrm>
    </dsp:sp>
    <dsp:sp modelId="{A2BAC6DF-7F09-4CEF-B9EE-CE1569D0E474}">
      <dsp:nvSpPr>
        <dsp:cNvPr id="0" name=""/>
        <dsp:cNvSpPr/>
      </dsp:nvSpPr>
      <dsp:spPr>
        <a:xfrm rot="5400000">
          <a:off x="3597876" y="-2636054"/>
          <a:ext cx="892498"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MESLEKİ VE TEKNİK ANADOLU LİSELERİ</a:t>
          </a:r>
        </a:p>
      </dsp:txBody>
      <dsp:txXfrm rot="-5400000">
        <a:off x="961152" y="44238"/>
        <a:ext cx="6122378" cy="805362"/>
      </dsp:txXfrm>
    </dsp:sp>
    <dsp:sp modelId="{974D229E-B4F8-4A69-A75E-A802AC456183}">
      <dsp:nvSpPr>
        <dsp:cNvPr id="0" name=""/>
        <dsp:cNvSpPr/>
      </dsp:nvSpPr>
      <dsp:spPr>
        <a:xfrm rot="5400000">
          <a:off x="-205961" y="1399287"/>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1673902"/>
        <a:ext cx="961152" cy="411922"/>
      </dsp:txXfrm>
    </dsp:sp>
    <dsp:sp modelId="{94804836-8A5B-447B-9A1F-285EA0CD42A0}">
      <dsp:nvSpPr>
        <dsp:cNvPr id="0" name=""/>
        <dsp:cNvSpPr/>
      </dsp:nvSpPr>
      <dsp:spPr>
        <a:xfrm rot="5400000">
          <a:off x="3582565" y="-1443398"/>
          <a:ext cx="923119"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ANADOLU İMAM HATİP LİSELERİ</a:t>
          </a:r>
        </a:p>
      </dsp:txBody>
      <dsp:txXfrm rot="-5400000">
        <a:off x="961152" y="1223078"/>
        <a:ext cx="6120883" cy="832993"/>
      </dsp:txXfrm>
    </dsp:sp>
    <dsp:sp modelId="{2CD006D2-96AF-4505-905E-7794182896A3}">
      <dsp:nvSpPr>
        <dsp:cNvPr id="0" name=""/>
        <dsp:cNvSpPr/>
      </dsp:nvSpPr>
      <dsp:spPr>
        <a:xfrm rot="5400000">
          <a:off x="-205961" y="2575928"/>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2850543"/>
        <a:ext cx="961152" cy="411922"/>
      </dsp:txXfrm>
    </dsp:sp>
    <dsp:sp modelId="{D0BCF292-D2DA-4A0C-BAC9-AB5A3E6FAE79}">
      <dsp:nvSpPr>
        <dsp:cNvPr id="0" name=""/>
        <dsp:cNvSpPr/>
      </dsp:nvSpPr>
      <dsp:spPr>
        <a:xfrm rot="5400000">
          <a:off x="3597876" y="-266757"/>
          <a:ext cx="892498"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ANADOLU LİSELERİ</a:t>
          </a:r>
        </a:p>
      </dsp:txBody>
      <dsp:txXfrm rot="-5400000">
        <a:off x="961152" y="2413535"/>
        <a:ext cx="6122378" cy="805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1098" y="2004395"/>
          <a:ext cx="1603632" cy="80181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8. Sınıf	</a:t>
          </a:r>
        </a:p>
      </dsp:txBody>
      <dsp:txXfrm>
        <a:off x="24582" y="2027879"/>
        <a:ext cx="1556664" cy="754848"/>
      </dsp:txXfrm>
    </dsp:sp>
    <dsp:sp modelId="{B40CACAF-5D02-4E42-9A00-2107B9771FFD}">
      <dsp:nvSpPr>
        <dsp:cNvPr id="0" name=""/>
        <dsp:cNvSpPr/>
      </dsp:nvSpPr>
      <dsp:spPr>
        <a:xfrm rot="18770822">
          <a:off x="1453830" y="2045831"/>
          <a:ext cx="943252" cy="27377"/>
        </a:xfrm>
        <a:custGeom>
          <a:avLst/>
          <a:gdLst/>
          <a:ahLst/>
          <a:cxnLst/>
          <a:rect l="0" t="0" r="0" b="0"/>
          <a:pathLst>
            <a:path>
              <a:moveTo>
                <a:pt x="0" y="13688"/>
              </a:moveTo>
              <a:lnTo>
                <a:pt x="943252" y="136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01875" y="2035939"/>
        <a:ext cx="47162" cy="47162"/>
      </dsp:txXfrm>
    </dsp:sp>
    <dsp:sp modelId="{CFC9F212-0618-4EA6-9AD4-DB5D51E56CF7}">
      <dsp:nvSpPr>
        <dsp:cNvPr id="0" name=""/>
        <dsp:cNvSpPr/>
      </dsp:nvSpPr>
      <dsp:spPr>
        <a:xfrm>
          <a:off x="2246183" y="1312829"/>
          <a:ext cx="1603632" cy="80181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Merkezi sınav</a:t>
          </a:r>
        </a:p>
      </dsp:txBody>
      <dsp:txXfrm>
        <a:off x="2269667" y="1336313"/>
        <a:ext cx="1556664" cy="754848"/>
      </dsp:txXfrm>
    </dsp:sp>
    <dsp:sp modelId="{076866B8-8C0E-4C0F-B5B7-9A34A27E2322}">
      <dsp:nvSpPr>
        <dsp:cNvPr id="0" name=""/>
        <dsp:cNvSpPr/>
      </dsp:nvSpPr>
      <dsp:spPr>
        <a:xfrm>
          <a:off x="3849816" y="1700048"/>
          <a:ext cx="641452" cy="27377"/>
        </a:xfrm>
        <a:custGeom>
          <a:avLst/>
          <a:gdLst/>
          <a:ahLst/>
          <a:cxnLst/>
          <a:rect l="0" t="0" r="0" b="0"/>
          <a:pathLst>
            <a:path>
              <a:moveTo>
                <a:pt x="0" y="13688"/>
              </a:moveTo>
              <a:lnTo>
                <a:pt x="641452"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4506" y="1697701"/>
        <a:ext cx="32072" cy="32072"/>
      </dsp:txXfrm>
    </dsp:sp>
    <dsp:sp modelId="{FAE274D9-F0D7-495C-8B0C-EC8E2EB5264E}">
      <dsp:nvSpPr>
        <dsp:cNvPr id="0" name=""/>
        <dsp:cNvSpPr/>
      </dsp:nvSpPr>
      <dsp:spPr>
        <a:xfrm>
          <a:off x="4491269" y="1312829"/>
          <a:ext cx="1603632" cy="80181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Anadolu teknik programı</a:t>
          </a:r>
        </a:p>
      </dsp:txBody>
      <dsp:txXfrm>
        <a:off x="4514753" y="1336313"/>
        <a:ext cx="1556664" cy="754848"/>
      </dsp:txXfrm>
    </dsp:sp>
    <dsp:sp modelId="{D15441CE-FF78-46FF-9AC2-0003898D3D44}">
      <dsp:nvSpPr>
        <dsp:cNvPr id="0" name=""/>
        <dsp:cNvSpPr/>
      </dsp:nvSpPr>
      <dsp:spPr>
        <a:xfrm rot="2829178">
          <a:off x="1453830" y="2737398"/>
          <a:ext cx="943252" cy="27377"/>
        </a:xfrm>
        <a:custGeom>
          <a:avLst/>
          <a:gdLst/>
          <a:ahLst/>
          <a:cxnLst/>
          <a:rect l="0" t="0" r="0" b="0"/>
          <a:pathLst>
            <a:path>
              <a:moveTo>
                <a:pt x="0" y="13688"/>
              </a:moveTo>
              <a:lnTo>
                <a:pt x="943252" y="1368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01875" y="2727505"/>
        <a:ext cx="47162" cy="47162"/>
      </dsp:txXfrm>
    </dsp:sp>
    <dsp:sp modelId="{CED97FE7-2414-454E-8ACF-457884326C7E}">
      <dsp:nvSpPr>
        <dsp:cNvPr id="0" name=""/>
        <dsp:cNvSpPr/>
      </dsp:nvSpPr>
      <dsp:spPr>
        <a:xfrm>
          <a:off x="2246183" y="2695962"/>
          <a:ext cx="1603632" cy="80181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Mahalli Yerleştirme</a:t>
          </a:r>
        </a:p>
      </dsp:txBody>
      <dsp:txXfrm>
        <a:off x="2269667" y="2719446"/>
        <a:ext cx="1556664" cy="754848"/>
      </dsp:txXfrm>
    </dsp:sp>
    <dsp:sp modelId="{64B84292-4E59-45ED-882C-1896324085AD}">
      <dsp:nvSpPr>
        <dsp:cNvPr id="0" name=""/>
        <dsp:cNvSpPr/>
      </dsp:nvSpPr>
      <dsp:spPr>
        <a:xfrm rot="19457599">
          <a:off x="3775566" y="2852659"/>
          <a:ext cx="789951" cy="27377"/>
        </a:xfrm>
        <a:custGeom>
          <a:avLst/>
          <a:gdLst/>
          <a:ahLst/>
          <a:cxnLst/>
          <a:rect l="0" t="0" r="0" b="0"/>
          <a:pathLst>
            <a:path>
              <a:moveTo>
                <a:pt x="0" y="13688"/>
              </a:moveTo>
              <a:lnTo>
                <a:pt x="789951"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0793" y="2846599"/>
        <a:ext cx="39497" cy="39497"/>
      </dsp:txXfrm>
    </dsp:sp>
    <dsp:sp modelId="{A6AD5D28-13C2-4C61-B69E-957127C0C2C2}">
      <dsp:nvSpPr>
        <dsp:cNvPr id="0" name=""/>
        <dsp:cNvSpPr/>
      </dsp:nvSpPr>
      <dsp:spPr>
        <a:xfrm>
          <a:off x="4491269" y="2234917"/>
          <a:ext cx="1603632" cy="80181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Anadolu meslek programı</a:t>
          </a:r>
        </a:p>
      </dsp:txBody>
      <dsp:txXfrm>
        <a:off x="4514753" y="2258401"/>
        <a:ext cx="1556664" cy="754848"/>
      </dsp:txXfrm>
    </dsp:sp>
    <dsp:sp modelId="{8EDBEAB9-4869-48AC-BF3F-CD66020464C8}">
      <dsp:nvSpPr>
        <dsp:cNvPr id="0" name=""/>
        <dsp:cNvSpPr/>
      </dsp:nvSpPr>
      <dsp:spPr>
        <a:xfrm rot="2142401">
          <a:off x="3775566" y="3313703"/>
          <a:ext cx="789951" cy="27377"/>
        </a:xfrm>
        <a:custGeom>
          <a:avLst/>
          <a:gdLst/>
          <a:ahLst/>
          <a:cxnLst/>
          <a:rect l="0" t="0" r="0" b="0"/>
          <a:pathLst>
            <a:path>
              <a:moveTo>
                <a:pt x="0" y="13688"/>
              </a:moveTo>
              <a:lnTo>
                <a:pt x="789951" y="136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150793" y="3307643"/>
        <a:ext cx="39497" cy="39497"/>
      </dsp:txXfrm>
    </dsp:sp>
    <dsp:sp modelId="{14C71B0E-2B3D-46F9-BEDA-23501E5F81B0}">
      <dsp:nvSpPr>
        <dsp:cNvPr id="0" name=""/>
        <dsp:cNvSpPr/>
      </dsp:nvSpPr>
      <dsp:spPr>
        <a:xfrm>
          <a:off x="4491269" y="3157006"/>
          <a:ext cx="1603632" cy="80181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Mesleki eğitim merkezi programı</a:t>
          </a:r>
        </a:p>
      </dsp:txBody>
      <dsp:txXfrm>
        <a:off x="4514753" y="3180490"/>
        <a:ext cx="1556664" cy="754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A76E-6974-46BE-8CA2-2E61DF310224}">
      <dsp:nvSpPr>
        <dsp:cNvPr id="0" name=""/>
        <dsp:cNvSpPr/>
      </dsp:nvSpPr>
      <dsp:spPr>
        <a:xfrm rot="5400000">
          <a:off x="-163267" y="168089"/>
          <a:ext cx="1088449" cy="7619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385778"/>
        <a:ext cx="761914" cy="326535"/>
      </dsp:txXfrm>
    </dsp:sp>
    <dsp:sp modelId="{A2BAC6DF-7F09-4CEF-B9EE-CE1569D0E474}">
      <dsp:nvSpPr>
        <dsp:cNvPr id="0" name=""/>
        <dsp:cNvSpPr/>
      </dsp:nvSpPr>
      <dsp:spPr>
        <a:xfrm rot="5400000">
          <a:off x="3590574" y="-2824396"/>
          <a:ext cx="707864" cy="63651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a:latin typeface="Calibri" panose="020F0502020204030204" pitchFamily="34" charset="0"/>
              <a:cs typeface="Calibri" panose="020F0502020204030204" pitchFamily="34" charset="0"/>
            </a:rPr>
            <a:t>FEN LİSELERİ</a:t>
          </a:r>
        </a:p>
      </dsp:txBody>
      <dsp:txXfrm rot="-5400000">
        <a:off x="761915" y="38818"/>
        <a:ext cx="6330629" cy="638754"/>
      </dsp:txXfrm>
    </dsp:sp>
    <dsp:sp modelId="{974D229E-B4F8-4A69-A75E-A802AC456183}">
      <dsp:nvSpPr>
        <dsp:cNvPr id="0" name=""/>
        <dsp:cNvSpPr/>
      </dsp:nvSpPr>
      <dsp:spPr>
        <a:xfrm rot="5400000">
          <a:off x="-163267" y="1125219"/>
          <a:ext cx="1088449" cy="7619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1342908"/>
        <a:ext cx="761914" cy="326535"/>
      </dsp:txXfrm>
    </dsp:sp>
    <dsp:sp modelId="{94804836-8A5B-447B-9A1F-285EA0CD42A0}">
      <dsp:nvSpPr>
        <dsp:cNvPr id="0" name=""/>
        <dsp:cNvSpPr/>
      </dsp:nvSpPr>
      <dsp:spPr>
        <a:xfrm rot="5400000">
          <a:off x="3578623" y="-1866894"/>
          <a:ext cx="731766" cy="63651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a:latin typeface="Calibri" panose="020F0502020204030204" pitchFamily="34" charset="0"/>
              <a:cs typeface="Calibri" panose="020F0502020204030204" pitchFamily="34" charset="0"/>
            </a:rPr>
            <a:t>SOSYAL BİLİMLER LİSELERİ</a:t>
          </a:r>
        </a:p>
      </dsp:txBody>
      <dsp:txXfrm rot="-5400000">
        <a:off x="761914" y="985537"/>
        <a:ext cx="6329462" cy="660322"/>
      </dsp:txXfrm>
    </dsp:sp>
    <dsp:sp modelId="{2CD006D2-96AF-4505-905E-7794182896A3}">
      <dsp:nvSpPr>
        <dsp:cNvPr id="0" name=""/>
        <dsp:cNvSpPr/>
      </dsp:nvSpPr>
      <dsp:spPr>
        <a:xfrm rot="5400000">
          <a:off x="-163267" y="2070211"/>
          <a:ext cx="1088449" cy="7619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2287900"/>
        <a:ext cx="761914" cy="326535"/>
      </dsp:txXfrm>
    </dsp:sp>
    <dsp:sp modelId="{D0BCF292-D2DA-4A0C-BAC9-AB5A3E6FAE79}">
      <dsp:nvSpPr>
        <dsp:cNvPr id="0" name=""/>
        <dsp:cNvSpPr/>
      </dsp:nvSpPr>
      <dsp:spPr>
        <a:xfrm rot="5400000">
          <a:off x="3590760" y="-921901"/>
          <a:ext cx="707492" cy="63651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PROJE ANADOLU VE ANADOLU İMAM HATİP LİSELERİ</a:t>
          </a:r>
        </a:p>
      </dsp:txBody>
      <dsp:txXfrm rot="-5400000">
        <a:off x="761915" y="1941481"/>
        <a:ext cx="6330647" cy="638418"/>
      </dsp:txXfrm>
    </dsp:sp>
    <dsp:sp modelId="{5E09815F-CDB4-4646-9CE1-4563F4A18164}">
      <dsp:nvSpPr>
        <dsp:cNvPr id="0" name=""/>
        <dsp:cNvSpPr/>
      </dsp:nvSpPr>
      <dsp:spPr>
        <a:xfrm rot="5400000">
          <a:off x="-163267" y="3134338"/>
          <a:ext cx="1088449" cy="7619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3352027"/>
        <a:ext cx="761914" cy="326535"/>
      </dsp:txXfrm>
    </dsp:sp>
    <dsp:sp modelId="{0178ADBA-445C-45E2-8AF0-F07B3154BF53}">
      <dsp:nvSpPr>
        <dsp:cNvPr id="0" name=""/>
        <dsp:cNvSpPr/>
      </dsp:nvSpPr>
      <dsp:spPr>
        <a:xfrm rot="5400000">
          <a:off x="3471626" y="142224"/>
          <a:ext cx="945761" cy="63651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a:solidFill>
                <a:schemeClr val="accent1">
                  <a:lumMod val="75000"/>
                </a:schemeClr>
              </a:solidFill>
              <a:latin typeface="Calibri" panose="020F0502020204030204" pitchFamily="34" charset="0"/>
              <a:cs typeface="Calibri" panose="020F0502020204030204" pitchFamily="34" charset="0"/>
            </a:rPr>
            <a:t>MESLEKİ VE TEKNİK ANADOLU  LİSELERİNİN TEKNİK PROGRAMLARI</a:t>
          </a:r>
          <a:endParaRPr lang="tr-TR" sz="2800" kern="1200" dirty="0">
            <a:solidFill>
              <a:schemeClr val="accent1">
                <a:lumMod val="75000"/>
              </a:schemeClr>
            </a:solidFill>
            <a:latin typeface="Calibri" panose="020F0502020204030204" pitchFamily="34" charset="0"/>
            <a:cs typeface="Calibri" panose="020F0502020204030204" pitchFamily="34" charset="0"/>
          </a:endParaRPr>
        </a:p>
      </dsp:txBody>
      <dsp:txXfrm rot="-5400000">
        <a:off x="761915" y="2898103"/>
        <a:ext cx="6319016" cy="8534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3142539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38025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23833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8083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**Not: İlk üç kriterde</a:t>
            </a:r>
            <a:r>
              <a:rPr lang="tr-TR" baseline="0" dirty="0"/>
              <a:t> eşitlik olması halinde sırasıyla 8, 7, 6. sınıf YBP dikkate alınarak yerleştirme yapılır</a:t>
            </a:r>
            <a:endParaRPr lang="tr-TR" dirty="0"/>
          </a:p>
        </p:txBody>
      </p:sp>
    </p:spTree>
    <p:extLst>
      <p:ext uri="{BB962C8B-B14F-4D97-AF65-F5344CB8AC3E}">
        <p14:creationId xmlns:p14="http://schemas.microsoft.com/office/powerpoint/2010/main" xmlns="" val="29788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660178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3949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Teknik Eğitim fakültelerinin yeni  ismi Teknoloji fakülteleri olmuştur. Mühendislik bölümleri vardır.  </a:t>
            </a:r>
          </a:p>
        </p:txBody>
      </p:sp>
    </p:spTree>
    <p:extLst>
      <p:ext uri="{BB962C8B-B14F-4D97-AF65-F5344CB8AC3E}">
        <p14:creationId xmlns:p14="http://schemas.microsoft.com/office/powerpoint/2010/main" xmlns="" val="1750013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89555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dirty="0"/>
              <a:t>AVANTAJLARI: EK PUAN VE</a:t>
            </a:r>
            <a:r>
              <a:rPr lang="tr-TR" baseline="0" dirty="0"/>
              <a:t> MTOK üniversite için eklenebilir.</a:t>
            </a:r>
            <a:endParaRPr lang="tr-T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340740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74002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6579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82831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30972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6940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3810760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52419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indent="0">
              <a:buNone/>
            </a:pPr>
            <a:r>
              <a:rPr lang="tr-TR" dirty="0"/>
              <a:t>*İlimizdeki Mesleki ve Teknik Anadolu Liselerinin sınavla öğrenci alan bölümleri</a:t>
            </a:r>
          </a:p>
          <a:p>
            <a:pPr marL="139700" indent="0">
              <a:buNone/>
            </a:pPr>
            <a:endParaRPr lang="tr-TR" dirty="0"/>
          </a:p>
          <a:p>
            <a:r>
              <a:rPr lang="tr-TR" dirty="0"/>
              <a:t>Uçak Bakım Alanı</a:t>
            </a:r>
          </a:p>
          <a:p>
            <a:r>
              <a:rPr lang="tr-TR" dirty="0"/>
              <a:t>İnşaat Teknolojisi Alanı</a:t>
            </a:r>
          </a:p>
          <a:p>
            <a:r>
              <a:rPr lang="tr-TR" dirty="0"/>
              <a:t>Kimya Teknoloji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Bilişim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Endüstriyel otomasyon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Ulaştırma Hizmetleri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Biyomedikal Cihaz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Makine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Yenilebilir Enerji Teknolojileri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Plastik Teknolojileri </a:t>
            </a:r>
            <a:r>
              <a:rPr kumimoji="0" lang="tr-TR" sz="1100" b="0" i="0" u="none" strike="noStrike" kern="0" cap="none" spc="0" normalizeH="0" baseline="0" noProof="0" dirty="0">
                <a:ln>
                  <a:noFill/>
                </a:ln>
                <a:solidFill>
                  <a:srgbClr val="000000"/>
                </a:solidFill>
                <a:effectLst/>
                <a:uLnTx/>
                <a:uFillTx/>
                <a:latin typeface="Arial"/>
                <a:cs typeface="Arial"/>
                <a:sym typeface="Arial"/>
              </a:rPr>
              <a:t>Alanı</a:t>
            </a:r>
            <a:endParaRPr lang="tr-TR"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Moda Tasarım Teknolojileri Alanı</a:t>
            </a:r>
          </a:p>
          <a:p>
            <a:r>
              <a:rPr lang="tr-TR" dirty="0"/>
              <a:t>Sanat ve Tasarım Alanı</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Sağlık Hizmetleri Alanı</a:t>
            </a:r>
          </a:p>
          <a:p>
            <a:r>
              <a:rPr lang="tr-TR" dirty="0"/>
              <a:t>Motorlu araçlar Teknolojileri Alanı</a:t>
            </a:r>
          </a:p>
          <a:p>
            <a:r>
              <a:rPr lang="tr-TR" dirty="0"/>
              <a:t>Elektrik –Elektronik Teknolojisi Alanı</a:t>
            </a:r>
          </a:p>
        </p:txBody>
      </p:sp>
    </p:spTree>
    <p:extLst>
      <p:ext uri="{BB962C8B-B14F-4D97-AF65-F5344CB8AC3E}">
        <p14:creationId xmlns:p14="http://schemas.microsoft.com/office/powerpoint/2010/main" xmlns="" val="101742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dirty="0"/>
              <a:t>Cevabınız </a:t>
            </a:r>
            <a:r>
              <a:rPr lang="tr-TR" b="1" dirty="0"/>
              <a:t>HAYIR</a:t>
            </a:r>
            <a:r>
              <a:rPr lang="tr-TR" dirty="0"/>
              <a:t> ise öncelikle kendimizi, Liseleri ve alan /dallarını iyi bir şekilde tanımamız gerekir. </a:t>
            </a:r>
          </a:p>
          <a:p>
            <a:pPr marL="139700" indent="0">
              <a:buNone/>
            </a:pPr>
            <a:endParaRPr lang="tr-TR" dirty="0"/>
          </a:p>
        </p:txBody>
      </p:sp>
    </p:spTree>
    <p:extLst>
      <p:ext uri="{BB962C8B-B14F-4D97-AF65-F5344CB8AC3E}">
        <p14:creationId xmlns:p14="http://schemas.microsoft.com/office/powerpoint/2010/main" xmlns="" val="281989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tr-TR" sz="1000" b="0" i="0" u="none" strike="noStrike" kern="1200" cap="none" baseline="0" dirty="0">
              <a:solidFill>
                <a:schemeClr val="tx1"/>
              </a:solidFill>
              <a:latin typeface="Arial"/>
              <a:ea typeface="Arial"/>
              <a:cs typeface="Arial"/>
              <a:sym typeface="Arial"/>
            </a:endParaRPr>
          </a:p>
          <a:p>
            <a:r>
              <a:rPr lang="tr-TR" sz="1100" b="1" i="0" u="none" strike="noStrike" cap="none" dirty="0">
                <a:solidFill>
                  <a:srgbClr val="000000"/>
                </a:solidFill>
                <a:effectLst/>
                <a:latin typeface="Arial"/>
                <a:ea typeface="Arial"/>
                <a:cs typeface="Arial"/>
                <a:sym typeface="Arial"/>
              </a:rPr>
              <a:t>Gönüllülerden  grupla paylaşmaları istenecek, yönerge doğrultusunda sorular sorularak etkileşim başlatılacaktır.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sz="1100" b="0" i="0" u="none" strike="noStrike" cap="none" dirty="0">
                <a:solidFill>
                  <a:srgbClr val="000000"/>
                </a:solidFill>
                <a:effectLst/>
                <a:latin typeface="Arial"/>
                <a:ea typeface="Arial"/>
                <a:cs typeface="Arial"/>
                <a:sym typeface="Arial"/>
              </a:rPr>
              <a:t>«Akademik başarımı yüksek buluyorum ve hedefime bu okulla ulaşabileceğimi düşünüyorum»,» Bu okulun benim İlgi, yetenek ve becerilerime uygun olduğunu düşünüyorum» «Bu okulun üniversite kazandırma oranını yüksek buluyorum.» «Liseden meslek sahibi olarak mezun olmak ve hayata erken atılmak istiyorum»</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100" b="0" i="0" u="none" strike="noStrike" cap="none" dirty="0">
                <a:solidFill>
                  <a:srgbClr val="000000"/>
                </a:solidFill>
                <a:effectLst/>
                <a:latin typeface="Arial"/>
                <a:ea typeface="Arial"/>
                <a:cs typeface="Arial"/>
                <a:sym typeface="Arial"/>
              </a:rPr>
              <a:t>   Gibi ifadelerin gerçekçi,</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tr-TR"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sz="1100" b="0" i="0" u="none" strike="noStrike" cap="none" dirty="0">
                <a:solidFill>
                  <a:srgbClr val="000000"/>
                </a:solidFill>
                <a:effectLst/>
                <a:latin typeface="Arial"/>
                <a:ea typeface="Arial"/>
                <a:cs typeface="Arial"/>
                <a:sym typeface="Arial"/>
              </a:rPr>
              <a:t>«Okulun ismi çok havalı» «Arkadaşlarım o okula gidiyor/gitmek istiyor.» «Bu okulun sosyal ve kültürel imkânları hoşuma gidiyor.» «Okulun Fiziksel koşulları ve imkânları hoşuma gidiyor.» gibi ifadelerin ise gerçekçi ifadeler olmadığı , </a:t>
            </a:r>
            <a:r>
              <a:rPr lang="tr-TR" sz="1100" b="1" i="0" u="none" strike="noStrike" cap="none" dirty="0">
                <a:solidFill>
                  <a:srgbClr val="000000"/>
                </a:solidFill>
                <a:effectLst/>
                <a:latin typeface="Arial"/>
                <a:ea typeface="Arial"/>
                <a:cs typeface="Arial"/>
                <a:sym typeface="Arial"/>
              </a:rPr>
              <a:t>doğru lise seçiminde Kendini Tanımanın, Meslekleri tanımanın ,Akademik başarının, yeteneklerin, ilgilerin ve değerlerin önemli olduğu ve tüm bunların değerlendirilerek Lise tercihlerinde bulunması  üzerinde durulmalıdır.</a:t>
            </a:r>
          </a:p>
          <a:p>
            <a:endParaRPr lang="tr-TR" sz="1100" b="1"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37198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310270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39193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61867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indent="0">
              <a:buNone/>
            </a:pPr>
            <a:r>
              <a:rPr lang="tr-TR" dirty="0"/>
              <a:t>SINAVLA GİRİLECEK OKULLARA YÖNELİK BİR HEDEFİNİZ YOKSA SINAVA GİRMEK ZORUNDA DEĞİLSİNİZ.</a:t>
            </a:r>
          </a:p>
          <a:p>
            <a:pPr marL="139700" indent="0">
              <a:buNone/>
            </a:pPr>
            <a:r>
              <a:rPr lang="tr-TR" dirty="0"/>
              <a:t>Geçen yıl İlimizde ki;</a:t>
            </a:r>
          </a:p>
          <a:p>
            <a:r>
              <a:rPr lang="tr-TR" dirty="0"/>
              <a:t>Fen liselerinin yüzdelik dilimi yaklaşık olarak 0,04 ile 4,59 aralığında </a:t>
            </a:r>
          </a:p>
          <a:p>
            <a:r>
              <a:rPr lang="tr-TR" dirty="0"/>
              <a:t>Sosyal Bilimler Liselerinin yüzdelik dilimi yaklaşık olarak </a:t>
            </a:r>
            <a:r>
              <a:rPr lang="tr-TR" dirty="0" smtClean="0"/>
              <a:t>4,36  </a:t>
            </a:r>
            <a:r>
              <a:rPr lang="tr-TR" dirty="0"/>
              <a:t>ile 10,23 aralığında</a:t>
            </a:r>
          </a:p>
          <a:p>
            <a:r>
              <a:rPr lang="tr-TR" dirty="0"/>
              <a:t>Proje Anadolu Liselerinin yüzdelik dilimi yaklaşık olarak 3,95  ile 25,19 aralığında</a:t>
            </a:r>
          </a:p>
          <a:p>
            <a:r>
              <a:rPr lang="tr-TR" dirty="0"/>
              <a:t>Proje Anadolu İmam Hatip Liselerinin yüzdelik dilimi yaklaşık olarak 0,76</a:t>
            </a:r>
            <a:r>
              <a:rPr lang="tr-TR" baseline="0" dirty="0"/>
              <a:t> </a:t>
            </a:r>
            <a:r>
              <a:rPr lang="tr-TR" dirty="0"/>
              <a:t> ile 40 aralığında yer almıştır.</a:t>
            </a:r>
          </a:p>
        </p:txBody>
      </p:sp>
    </p:spTree>
    <p:extLst>
      <p:ext uri="{BB962C8B-B14F-4D97-AF65-F5344CB8AC3E}">
        <p14:creationId xmlns:p14="http://schemas.microsoft.com/office/powerpoint/2010/main" xmlns="" val="425778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78893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3" y="990191"/>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7" y="4182124"/>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70" y="506560"/>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2300613" y="990191"/>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1" name="Google Shape;21;p2"/>
          <p:cNvGrpSpPr/>
          <p:nvPr/>
        </p:nvGrpSpPr>
        <p:grpSpPr>
          <a:xfrm>
            <a:off x="3001077" y="4182124"/>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4" name="Google Shape;24;p2"/>
          <p:cNvGrpSpPr/>
          <p:nvPr/>
        </p:nvGrpSpPr>
        <p:grpSpPr>
          <a:xfrm>
            <a:off x="5861770" y="506560"/>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xmlns="" val="316585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82" name="Google Shape;82;p4"/>
          <p:cNvGrpSpPr/>
          <p:nvPr/>
        </p:nvGrpSpPr>
        <p:grpSpPr>
          <a:xfrm>
            <a:off x="154027" y="4093699"/>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85" name="Google Shape;85;p4"/>
          <p:cNvGrpSpPr/>
          <p:nvPr/>
        </p:nvGrpSpPr>
        <p:grpSpPr>
          <a:xfrm>
            <a:off x="5222965" y="889723"/>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algn="ct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xmlns="" val="121081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11" name="Google Shape;111;p5"/>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12" name="Google Shape;112;p5"/>
          <p:cNvGrpSpPr/>
          <p:nvPr/>
        </p:nvGrpSpPr>
        <p:grpSpPr>
          <a:xfrm>
            <a:off x="8142377" y="4477574"/>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xmlns="" val="355355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41" name="Google Shape;141;p6"/>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42" name="Google Shape;142;p6"/>
          <p:cNvGrpSpPr/>
          <p:nvPr/>
        </p:nvGrpSpPr>
        <p:grpSpPr>
          <a:xfrm>
            <a:off x="8142377" y="4477574"/>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xmlns="" val="2404078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72" name="Google Shape;172;p7"/>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73" name="Google Shape;173;p7"/>
          <p:cNvGrpSpPr/>
          <p:nvPr/>
        </p:nvGrpSpPr>
        <p:grpSpPr>
          <a:xfrm>
            <a:off x="8142377" y="4477574"/>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xmlns="" val="1608081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04" name="Google Shape;204;p8"/>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05" name="Google Shape;205;p8"/>
          <p:cNvGrpSpPr/>
          <p:nvPr/>
        </p:nvGrpSpPr>
        <p:grpSpPr>
          <a:xfrm>
            <a:off x="8142377" y="4477574"/>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xmlns="" val="162757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30" name="Google Shape;230;p9"/>
          <p:cNvGrpSpPr/>
          <p:nvPr/>
        </p:nvGrpSpPr>
        <p:grpSpPr>
          <a:xfrm>
            <a:off x="154027" y="438905"/>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grpSp>
        <p:nvGrpSpPr>
          <p:cNvPr id="235" name="Google Shape;235;p9"/>
          <p:cNvGrpSpPr/>
          <p:nvPr/>
        </p:nvGrpSpPr>
        <p:grpSpPr>
          <a:xfrm>
            <a:off x="7915421" y="229148"/>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xmlns="" val="2564223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59" name="Google Shape;259;p10"/>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60" name="Google Shape;260;p10"/>
          <p:cNvGrpSpPr/>
          <p:nvPr/>
        </p:nvGrpSpPr>
        <p:grpSpPr>
          <a:xfrm>
            <a:off x="8142377" y="4477574"/>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xmlns="" val="3938879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287" name="Google Shape;287;p11"/>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7" y="4477574"/>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xmlns="" val="81267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43" name="Google Shape;343;p13"/>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44" name="Google Shape;344;p13"/>
          <p:cNvGrpSpPr/>
          <p:nvPr/>
        </p:nvGrpSpPr>
        <p:grpSpPr>
          <a:xfrm>
            <a:off x="8142377" y="4477574"/>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xmlns="" val="105638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3" y="990191"/>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7" y="4182124"/>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70" y="506560"/>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70" name="Google Shape;370;p14"/>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71" name="Google Shape;371;p14"/>
          <p:cNvGrpSpPr/>
          <p:nvPr/>
        </p:nvGrpSpPr>
        <p:grpSpPr>
          <a:xfrm>
            <a:off x="8142377" y="4477574"/>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xmlns="" val="98490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7" y="4093699"/>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5" y="889723"/>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7" y="4477574"/>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7" y="4477574"/>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7" y="4477574"/>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7" y="4477574"/>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3" y="3200066"/>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7" y="4477574"/>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171450"/>
            <a:ext cx="8153400" cy="742950"/>
          </a:xfrm>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8998B3C6-DC39-4726-957F-B042C9B266CF}" type="datetime1">
              <a:rPr lang="tr-TR" smtClean="0"/>
              <a:pPr/>
              <a:t>22.03.2021</a:t>
            </a:fld>
            <a:endParaRPr lang="tr-TR" dirty="0"/>
          </a:p>
        </p:txBody>
      </p:sp>
      <p:sp>
        <p:nvSpPr>
          <p:cNvPr id="5" name="4 Altbilgi Yer Tutucusu"/>
          <p:cNvSpPr>
            <a:spLocks noGrp="1"/>
          </p:cNvSpPr>
          <p:nvPr>
            <p:ph type="ftr" sz="quarter" idx="11"/>
          </p:nvPr>
        </p:nvSpPr>
        <p:spPr/>
        <p:txBody>
          <a:bodyPr/>
          <a:lstStyle/>
          <a:p>
            <a:pPr rtl="0"/>
            <a:r>
              <a:rPr lang="tr-TR"/>
              <a:t>Alt bilgi ekleme</a:t>
            </a:r>
            <a:endParaRPr lang="tr-TR" dirty="0"/>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pPr rtl="0"/>
            <a:fld id="{DA60BA0E-20D0-4E7C-B286-26C960A6788F}" type="slidenum">
              <a:rPr lang="tr-TR" smtClean="0"/>
              <a:pPr rtl="0"/>
              <a:t>‹#›</a:t>
            </a:fld>
            <a:endParaRPr lang="tr-TR" dirty="0"/>
          </a:p>
        </p:txBody>
      </p:sp>
      <p:sp>
        <p:nvSpPr>
          <p:cNvPr id="8" name="7 İçerik Yer Tutucusu"/>
          <p:cNvSpPr>
            <a:spLocks noGrp="1"/>
          </p:cNvSpPr>
          <p:nvPr>
            <p:ph sz="quarter" idx="1"/>
          </p:nvPr>
        </p:nvSpPr>
        <p:spPr>
          <a:xfrm>
            <a:off x="612648" y="1200150"/>
            <a:ext cx="8153400" cy="337185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xmlns="" val="187221372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8" r:id="rId7"/>
    <p:sldLayoutId id="2147483660" r:id="rId8"/>
    <p:sldLayoutId id="2147483662"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xmlns="" val="2879742274"/>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kocaeli.meb.gov.tr/kariyer/"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meslegimhayatim.meb.gov.tr/" TargetMode="External"/><Relationship Id="rId2" Type="http://schemas.openxmlformats.org/officeDocument/2006/relationships/hyperlink" Target="http://mbs.meb.gov.tr/"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pic>
        <p:nvPicPr>
          <p:cNvPr id="1026" name="Picture 2" descr="C:\Users\SeymaSOYDAS\Desktop\283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lt Başlık 2">
            <a:extLst>
              <a:ext uri="{FF2B5EF4-FFF2-40B4-BE49-F238E27FC236}">
                <a16:creationId xmlns:a16="http://schemas.microsoft.com/office/drawing/2014/main" xmlns="" id="{61B01E96-94D8-4EF6-87F7-D91ECDC31D63}"/>
              </a:ext>
            </a:extLst>
          </p:cNvPr>
          <p:cNvSpPr txBox="1">
            <a:spLocks/>
          </p:cNvSpPr>
          <p:nvPr/>
        </p:nvSpPr>
        <p:spPr>
          <a:xfrm>
            <a:off x="4355978" y="987575"/>
            <a:ext cx="4945519" cy="1872208"/>
          </a:xfrm>
          <a:prstGeom prst="rect">
            <a:avLst/>
          </a:prstGeom>
        </p:spPr>
        <p:txBody>
          <a:bodyPr lIns="91436" tIns="45718" rIns="91436" bIns="4571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Tx/>
              <a:buFont typeface="Arial" panose="020B0604020202020204" pitchFamily="34" charset="0"/>
              <a:buNone/>
            </a:pPr>
            <a:endParaRPr lang="tr-TR" sz="1900" b="1" dirty="0">
              <a:solidFill>
                <a:schemeClr val="bg1"/>
              </a:solidFill>
              <a:cs typeface="Calibri" panose="020F0502020204030204" pitchFamily="34" charset="0"/>
            </a:endParaRPr>
          </a:p>
          <a:p>
            <a:pPr marL="0" indent="0">
              <a:spcBef>
                <a:spcPts val="0"/>
              </a:spcBef>
              <a:buClrTx/>
              <a:buFont typeface="Arial" panose="020B0604020202020204" pitchFamily="34" charset="0"/>
              <a:buNone/>
            </a:pPr>
            <a:endParaRPr lang="tr-TR" sz="1900" b="1" dirty="0">
              <a:solidFill>
                <a:schemeClr val="bg1"/>
              </a:solidFill>
              <a:cs typeface="Calibri" panose="020F0502020204030204" pitchFamily="34" charset="0"/>
            </a:endParaRPr>
          </a:p>
          <a:p>
            <a:pPr marL="0" indent="0">
              <a:spcBef>
                <a:spcPts val="0"/>
              </a:spcBef>
              <a:buClrTx/>
              <a:buFont typeface="Arial" panose="020B0604020202020204" pitchFamily="34" charset="0"/>
              <a:buNone/>
            </a:pPr>
            <a:r>
              <a:rPr lang="tr-TR" sz="1800" b="1" dirty="0">
                <a:solidFill>
                  <a:schemeClr val="bg1"/>
                </a:solidFill>
                <a:cs typeface="Calibri" panose="020F0502020204030204" pitchFamily="34" charset="0"/>
              </a:rPr>
              <a:t>KOCAELİ İL MİLLİ EĞİTİM MÜDÜRLÜĞÜ</a:t>
            </a:r>
          </a:p>
          <a:p>
            <a:pPr marL="0" indent="0">
              <a:spcBef>
                <a:spcPts val="0"/>
              </a:spcBef>
              <a:buClrTx/>
              <a:buFont typeface="Arial" panose="020B0604020202020204" pitchFamily="34" charset="0"/>
              <a:buNone/>
            </a:pPr>
            <a:endParaRPr lang="tr-TR" sz="1800" b="1" dirty="0">
              <a:solidFill>
                <a:schemeClr val="bg1"/>
              </a:solidFill>
              <a:cs typeface="Calibri" panose="020F0502020204030204" pitchFamily="34" charset="0"/>
            </a:endParaRPr>
          </a:p>
          <a:p>
            <a:pPr marL="0" indent="0">
              <a:spcBef>
                <a:spcPts val="0"/>
              </a:spcBef>
              <a:buClrTx/>
              <a:buFont typeface="Arial" panose="020B0604020202020204" pitchFamily="34" charset="0"/>
              <a:buNone/>
            </a:pPr>
            <a:endParaRPr lang="tr-TR" sz="1800" b="1" dirty="0">
              <a:solidFill>
                <a:schemeClr val="bg1"/>
              </a:solidFill>
              <a:cs typeface="Calibri" panose="020F0502020204030204" pitchFamily="34" charset="0"/>
            </a:endParaRPr>
          </a:p>
          <a:p>
            <a:pPr marL="0" indent="0">
              <a:spcBef>
                <a:spcPts val="0"/>
              </a:spcBef>
              <a:buClrTx/>
              <a:buFont typeface="Arial" panose="020B0604020202020204" pitchFamily="34" charset="0"/>
              <a:buNone/>
            </a:pPr>
            <a:r>
              <a:rPr lang="tr-TR" b="1" dirty="0">
                <a:solidFill>
                  <a:schemeClr val="bg1"/>
                </a:solidFill>
                <a:cs typeface="Calibri" panose="020F0502020204030204" pitchFamily="34" charset="0"/>
              </a:rPr>
              <a:t>TERCİH DANIŞMANLIĞI</a:t>
            </a:r>
          </a:p>
          <a:p>
            <a:pPr marL="0" indent="0">
              <a:spcBef>
                <a:spcPts val="0"/>
              </a:spcBef>
              <a:buClrTx/>
              <a:buFont typeface="Arial" panose="020B0604020202020204" pitchFamily="34" charset="0"/>
              <a:buNone/>
            </a:pPr>
            <a:endParaRPr lang="en-US" sz="1400" b="1" dirty="0">
              <a:solidFill>
                <a:prstClr val="black"/>
              </a:solidFill>
            </a:endParaRPr>
          </a:p>
        </p:txBody>
      </p:sp>
      <p:cxnSp>
        <p:nvCxnSpPr>
          <p:cNvPr id="5" name="Düz Bağlayıcı 4"/>
          <p:cNvCxnSpPr/>
          <p:nvPr/>
        </p:nvCxnSpPr>
        <p:spPr>
          <a:xfrm>
            <a:off x="4334170" y="1899155"/>
            <a:ext cx="4508111" cy="23922"/>
          </a:xfrm>
          <a:prstGeom prst="line">
            <a:avLst/>
          </a:prstGeom>
          <a:noFill/>
          <a:ln w="6350" cap="flat" cmpd="sng" algn="ctr">
            <a:solidFill>
              <a:sysClr val="windowText" lastClr="000000"/>
            </a:solidFill>
            <a:prstDash val="solid"/>
            <a:miter lim="800000"/>
          </a:ln>
          <a:effectLst/>
        </p:spPr>
      </p:cxnSp>
      <p:pic>
        <p:nvPicPr>
          <p:cNvPr id="6" name="Resim 5">
            <a:extLst>
              <a:ext uri="{FF2B5EF4-FFF2-40B4-BE49-F238E27FC236}">
                <a16:creationId xmlns:a16="http://schemas.microsoft.com/office/drawing/2014/main" xmlns="" id="{25D014F0-82BB-4636-9E14-0317E46E912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99792" y="1491630"/>
            <a:ext cx="1305958" cy="13059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Beşgen 6"/>
          <p:cNvSpPr/>
          <p:nvPr/>
        </p:nvSpPr>
        <p:spPr>
          <a:xfrm rot="10800000">
            <a:off x="6228184" y="4659982"/>
            <a:ext cx="2915816" cy="478075"/>
          </a:xfrm>
          <a:prstGeom prst="homePlate">
            <a:avLst/>
          </a:prstGeom>
          <a:solidFill>
            <a:sysClr val="windowText" lastClr="000000"/>
          </a:solidFill>
          <a:ln w="12700" cap="flat" cmpd="sng" algn="ctr">
            <a:solidFill>
              <a:sysClr val="windowText" lastClr="000000">
                <a:shade val="50000"/>
              </a:sysClr>
            </a:solidFill>
            <a:prstDash val="solid"/>
            <a:miter lim="800000"/>
          </a:ln>
          <a:effectLst/>
        </p:spPr>
        <p:txBody>
          <a:bodyPr lIns="91436" tIns="45718" rIns="91436" bIns="45718"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etin kutusu 7"/>
          <p:cNvSpPr txBox="1"/>
          <p:nvPr/>
        </p:nvSpPr>
        <p:spPr>
          <a:xfrm>
            <a:off x="6588224" y="4698967"/>
            <a:ext cx="2376264" cy="400105"/>
          </a:xfrm>
          <a:prstGeom prst="rect">
            <a:avLst/>
          </a:prstGeom>
          <a:noFill/>
        </p:spPr>
        <p:txBody>
          <a:bodyPr wrap="square" lIns="91436" tIns="45718" rIns="91436" bIns="45718" rtlCol="0">
            <a:spAutoFit/>
          </a:bodyPr>
          <a:lstStyle/>
          <a:p>
            <a:pPr defTabSz="685783">
              <a:buClrTx/>
            </a:pPr>
            <a:r>
              <a:rPr lang="tr-TR" sz="2000" b="1" kern="1200" dirty="0">
                <a:solidFill>
                  <a:prstClr val="white"/>
                </a:solidFill>
                <a:latin typeface="Calibri" panose="020F0502020204030204" pitchFamily="34" charset="0"/>
                <a:ea typeface="+mn-ea"/>
                <a:cs typeface="Calibri" panose="020F0502020204030204" pitchFamily="34" charset="0"/>
              </a:rPr>
              <a:t>ÖĞRENCİ SUNUMU</a:t>
            </a:r>
          </a:p>
        </p:txBody>
      </p:sp>
    </p:spTree>
    <p:extLst>
      <p:ext uri="{BB962C8B-B14F-4D97-AF65-F5344CB8AC3E}">
        <p14:creationId xmlns:p14="http://schemas.microsoft.com/office/powerpoint/2010/main" xmlns="" val="26876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5D9166AB-675F-4098-9A5F-806AD2381D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
        <p:nvSpPr>
          <p:cNvPr id="4" name="Dikdörtgen 3">
            <a:extLst>
              <a:ext uri="{FF2B5EF4-FFF2-40B4-BE49-F238E27FC236}">
                <a16:creationId xmlns:a16="http://schemas.microsoft.com/office/drawing/2014/main" xmlns="" id="{1DDEDC63-3F82-4892-8A34-64DF001ECF40}"/>
              </a:ext>
            </a:extLst>
          </p:cNvPr>
          <p:cNvSpPr/>
          <p:nvPr/>
        </p:nvSpPr>
        <p:spPr>
          <a:xfrm>
            <a:off x="611560" y="1419622"/>
            <a:ext cx="2952328" cy="3077766"/>
          </a:xfrm>
          <a:prstGeom prst="rect">
            <a:avLst/>
          </a:prstGeom>
        </p:spPr>
        <p:txBody>
          <a:bodyPr wrap="square">
            <a:spAutoFit/>
          </a:bodyPr>
          <a:lstStyle/>
          <a:p>
            <a:r>
              <a:rPr lang="tr-TR" sz="4000" b="1" dirty="0">
                <a:solidFill>
                  <a:schemeClr val="bg1"/>
                </a:solidFill>
                <a:latin typeface="Calibri" panose="020F0502020204030204" pitchFamily="34" charset="0"/>
                <a:cs typeface="Calibri" panose="020F0502020204030204" pitchFamily="34" charset="0"/>
              </a:rPr>
              <a:t>LİSELERE GEÇİŞ </a:t>
            </a:r>
            <a:r>
              <a:rPr lang="tr-TR" sz="4000" b="1" dirty="0" smtClean="0">
                <a:solidFill>
                  <a:schemeClr val="bg1"/>
                </a:solidFill>
                <a:latin typeface="Calibri" panose="020F0502020204030204" pitchFamily="34" charset="0"/>
                <a:cs typeface="Calibri" panose="020F0502020204030204" pitchFamily="34" charset="0"/>
              </a:rPr>
              <a:t>SİSTEMİ</a:t>
            </a:r>
          </a:p>
          <a:p>
            <a:endParaRPr lang="tr-TR" b="1" dirty="0" smtClean="0">
              <a:solidFill>
                <a:schemeClr val="bg1"/>
              </a:solidFill>
              <a:latin typeface="Calibri" panose="020F0502020204030204" pitchFamily="34" charset="0"/>
              <a:cs typeface="Calibri" panose="020F0502020204030204" pitchFamily="34" charset="0"/>
            </a:endParaRPr>
          </a:p>
          <a:p>
            <a:r>
              <a:rPr lang="tr-TR" sz="2000" b="1" u="sng" dirty="0" smtClean="0">
                <a:solidFill>
                  <a:schemeClr val="bg1"/>
                </a:solidFill>
                <a:latin typeface="Calibri" panose="020F0502020204030204" pitchFamily="34" charset="0"/>
                <a:cs typeface="Calibri" panose="020F0502020204030204" pitchFamily="34" charset="0"/>
              </a:rPr>
              <a:t>(2020 ORTAÖĞRETİME GEÇİŞ KILAVUZU </a:t>
            </a:r>
          </a:p>
          <a:p>
            <a:r>
              <a:rPr lang="tr-TR" sz="2000" b="1" u="sng" dirty="0" smtClean="0">
                <a:solidFill>
                  <a:schemeClr val="bg1"/>
                </a:solidFill>
                <a:latin typeface="Calibri" panose="020F0502020204030204" pitchFamily="34" charset="0"/>
                <a:cs typeface="Calibri" panose="020F0502020204030204" pitchFamily="34" charset="0"/>
              </a:rPr>
              <a:t>VERİLERİ)</a:t>
            </a:r>
            <a:endParaRPr lang="tr-TR" sz="2000" u="sng" dirty="0">
              <a:solidFill>
                <a:schemeClr val="bg1"/>
              </a:solidFill>
              <a:latin typeface="Calibri" panose="020F0502020204030204" pitchFamily="34" charset="0"/>
              <a:cs typeface="Calibri" panose="020F0502020204030204" pitchFamily="34" charset="0"/>
            </a:endParaRPr>
          </a:p>
        </p:txBody>
      </p:sp>
      <p:graphicFrame>
        <p:nvGraphicFramePr>
          <p:cNvPr id="8" name="3 İçerik Yer Tutucusu">
            <a:extLst>
              <a:ext uri="{FF2B5EF4-FFF2-40B4-BE49-F238E27FC236}">
                <a16:creationId xmlns:a16="http://schemas.microsoft.com/office/drawing/2014/main" xmlns="" id="{D5EA36A4-C29B-4F03-9165-4AA4B53AFC5D}"/>
              </a:ext>
            </a:extLst>
          </p:cNvPr>
          <p:cNvGraphicFramePr>
            <a:graphicFrameLocks/>
          </p:cNvGraphicFramePr>
          <p:nvPr/>
        </p:nvGraphicFramePr>
        <p:xfrm>
          <a:off x="1054953" y="614864"/>
          <a:ext cx="8055124" cy="411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9683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699792" y="1203598"/>
            <a:ext cx="3816424" cy="2592288"/>
          </a:xfrm>
          <a:prstGeom prst="rect">
            <a:avLst/>
          </a:prstGeom>
        </p:spPr>
        <p:txBody>
          <a:bodyPr spcFirstLastPara="1" wrap="square" lIns="91425" tIns="91425" rIns="91425" bIns="91425" anchor="b" anchorCtr="0">
            <a:noAutofit/>
          </a:bodyPr>
          <a:lstStyle/>
          <a:p>
            <a:pPr lvl="0"/>
            <a:r>
              <a:rPr lang="tr-TR" sz="4400" b="1" dirty="0">
                <a:solidFill>
                  <a:srgbClr val="FF0000"/>
                </a:solidFill>
                <a:latin typeface="Calibri" panose="020F0502020204030204" pitchFamily="34" charset="0"/>
                <a:cs typeface="Calibri" panose="020F0502020204030204" pitchFamily="34" charset="0"/>
              </a:rPr>
              <a:t>YEREL YERLEŞTİRME İLE ÖĞRENCİ ALAN LİSELER</a:t>
            </a:r>
            <a:endParaRPr sz="4400" dirty="0">
              <a:solidFill>
                <a:srgbClr val="4A5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0745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77DB0415-3E32-4013-9CD2-315BFF6BD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graphicFrame>
        <p:nvGraphicFramePr>
          <p:cNvPr id="3" name="3 İçerik Yer Tutucusu">
            <a:extLst>
              <a:ext uri="{FF2B5EF4-FFF2-40B4-BE49-F238E27FC236}">
                <a16:creationId xmlns:a16="http://schemas.microsoft.com/office/drawing/2014/main" xmlns="" id="{E9CF23C0-3356-4905-B6E0-DAA4F3FE3DA6}"/>
              </a:ext>
            </a:extLst>
          </p:cNvPr>
          <p:cNvGraphicFramePr>
            <a:graphicFrameLocks/>
          </p:cNvGraphicFramePr>
          <p:nvPr>
            <p:extLst>
              <p:ext uri="{D42A27DB-BD31-4B8C-83A1-F6EECF244321}">
                <p14:modId xmlns:p14="http://schemas.microsoft.com/office/powerpoint/2010/main" xmlns="" val="2281084530"/>
              </p:ext>
            </p:extLst>
          </p:nvPr>
        </p:nvGraphicFramePr>
        <p:xfrm>
          <a:off x="1117311" y="1131591"/>
          <a:ext cx="7127099"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a:extLst>
              <a:ext uri="{FF2B5EF4-FFF2-40B4-BE49-F238E27FC236}">
                <a16:creationId xmlns:a16="http://schemas.microsoft.com/office/drawing/2014/main" xmlns="" id="{19511987-D1B8-4E23-B669-C26BEDE6125D}"/>
              </a:ext>
            </a:extLst>
          </p:cNvPr>
          <p:cNvSpPr txBox="1">
            <a:spLocks/>
          </p:cNvSpPr>
          <p:nvPr/>
        </p:nvSpPr>
        <p:spPr>
          <a:xfrm>
            <a:off x="1333335" y="471317"/>
            <a:ext cx="7127099"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400" b="1" dirty="0">
                <a:solidFill>
                  <a:schemeClr val="bg1"/>
                </a:solidFill>
                <a:latin typeface="Calibri" panose="020F0502020204030204" pitchFamily="34" charset="0"/>
                <a:cs typeface="Calibri" panose="020F0502020204030204" pitchFamily="34" charset="0"/>
              </a:rPr>
              <a:t>YEREL YERLEŞTİRME İLE ÖĞRENCİ ALAN OKUL TÜRLERİ</a:t>
            </a:r>
            <a:r>
              <a:rPr lang="tr-TR" sz="3600" b="1" dirty="0"/>
              <a:t/>
            </a:r>
            <a:br>
              <a:rPr lang="tr-TR" sz="3600" b="1" dirty="0"/>
            </a:br>
            <a:endParaRPr lang="tr-TR" sz="3600" b="1" dirty="0"/>
          </a:p>
        </p:txBody>
      </p:sp>
    </p:spTree>
    <p:extLst>
      <p:ext uri="{BB962C8B-B14F-4D97-AF65-F5344CB8AC3E}">
        <p14:creationId xmlns:p14="http://schemas.microsoft.com/office/powerpoint/2010/main" xmlns="" val="57746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59600" y="6280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idx="4294967295"/>
          </p:nvPr>
        </p:nvSpPr>
        <p:spPr>
          <a:xfrm>
            <a:off x="755576" y="2852604"/>
            <a:ext cx="7362408" cy="1447577"/>
          </a:xfrm>
          <a:prstGeom prst="rect">
            <a:avLst/>
          </a:prstGeom>
        </p:spPr>
        <p:txBody>
          <a:bodyPr spcFirstLastPara="1" wrap="square" lIns="91425" tIns="91425" rIns="91425" bIns="91425" anchor="ctr" anchorCtr="0">
            <a:noAutofit/>
          </a:bodyPr>
          <a:lstStyle/>
          <a:p>
            <a:pPr lvl="0" algn="ctr"/>
            <a:r>
              <a:rPr lang="tr-TR" sz="4400" b="1" dirty="0">
                <a:solidFill>
                  <a:schemeClr val="bg1"/>
                </a:solidFill>
                <a:latin typeface="Calibri" panose="020F0502020204030204" pitchFamily="34" charset="0"/>
                <a:cs typeface="Calibri" panose="020F0502020204030204" pitchFamily="34" charset="0"/>
              </a:rPr>
              <a:t>YEREL YERLEŞTİRMEDE ÖNCELİK KRİTERLERİ</a:t>
            </a:r>
            <a:endParaRPr sz="4400" dirty="0">
              <a:solidFill>
                <a:schemeClr val="bg1"/>
              </a:solidFill>
              <a:latin typeface="Calibri" panose="020F0502020204030204" pitchFamily="34" charset="0"/>
              <a:cs typeface="Calibri" panose="020F0502020204030204" pitchFamily="34" charset="0"/>
            </a:endParaRPr>
          </a:p>
        </p:txBody>
      </p:sp>
      <p:grpSp>
        <p:nvGrpSpPr>
          <p:cNvPr id="433" name="Google Shape;433;p21"/>
          <p:cNvGrpSpPr/>
          <p:nvPr/>
        </p:nvGrpSpPr>
        <p:grpSpPr>
          <a:xfrm>
            <a:off x="3940048" y="628008"/>
            <a:ext cx="1447570" cy="1447577"/>
            <a:chOff x="6643075" y="3664250"/>
            <a:chExt cx="407950" cy="407975"/>
          </a:xfrm>
        </p:grpSpPr>
        <p:sp>
          <p:nvSpPr>
            <p:cNvPr id="434" name="Google Shape;43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1"/>
          <p:cNvGrpSpPr/>
          <p:nvPr/>
        </p:nvGrpSpPr>
        <p:grpSpPr>
          <a:xfrm rot="-587344">
            <a:off x="3600928" y="2274184"/>
            <a:ext cx="595166" cy="595133"/>
            <a:chOff x="576250" y="4319400"/>
            <a:chExt cx="442075" cy="442050"/>
          </a:xfrm>
        </p:grpSpPr>
        <p:sp>
          <p:nvSpPr>
            <p:cNvPr id="437" name="Google Shape;43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21"/>
          <p:cNvSpPr/>
          <p:nvPr/>
        </p:nvSpPr>
        <p:spPr>
          <a:xfrm>
            <a:off x="3593941" y="9622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rot="2697328">
            <a:off x="5346649" y="2148790"/>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5356714" y="1881144"/>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rot="1280404">
            <a:off x="3589575" y="1613972"/>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FDC91C70-DB46-425A-B381-088E2301ED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sp>
        <p:nvSpPr>
          <p:cNvPr id="4" name="7 İçerik Yer Tutucusu">
            <a:extLst>
              <a:ext uri="{FF2B5EF4-FFF2-40B4-BE49-F238E27FC236}">
                <a16:creationId xmlns:a16="http://schemas.microsoft.com/office/drawing/2014/main" xmlns="" id="{420CC20F-5314-4F43-AD8B-19AE068CF39D}"/>
              </a:ext>
            </a:extLst>
          </p:cNvPr>
          <p:cNvSpPr txBox="1">
            <a:spLocks/>
          </p:cNvSpPr>
          <p:nvPr/>
        </p:nvSpPr>
        <p:spPr>
          <a:xfrm>
            <a:off x="539336" y="1102157"/>
            <a:ext cx="1571637" cy="355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tr-TR" sz="2000" b="1" dirty="0">
                <a:solidFill>
                  <a:srgbClr val="FFFF00"/>
                </a:solidFill>
                <a:latin typeface="Calibri" panose="020F0502020204030204" pitchFamily="34" charset="0"/>
                <a:cs typeface="Calibri" panose="020F0502020204030204" pitchFamily="34" charset="0"/>
              </a:rPr>
              <a:t>KAYIT BÖLGESİ</a:t>
            </a:r>
          </a:p>
          <a:p>
            <a:pPr algn="ctr"/>
            <a:r>
              <a:rPr lang="tr-TR" sz="2000" dirty="0">
                <a:latin typeface="Calibri" panose="020F0502020204030204" pitchFamily="34" charset="0"/>
                <a:cs typeface="Calibri" panose="020F0502020204030204" pitchFamily="34" charset="0"/>
              </a:rPr>
              <a:t>KENDİ KAYIT ALANI</a:t>
            </a:r>
          </a:p>
          <a:p>
            <a:pPr algn="ctr"/>
            <a:r>
              <a:rPr lang="tr-TR" sz="2000" dirty="0">
                <a:latin typeface="Calibri" panose="020F0502020204030204" pitchFamily="34" charset="0"/>
                <a:cs typeface="Calibri" panose="020F0502020204030204" pitchFamily="34" charset="0"/>
              </a:rPr>
              <a:t>KOMŞU KAYIT ALANI</a:t>
            </a:r>
          </a:p>
          <a:p>
            <a:pPr algn="ctr"/>
            <a:r>
              <a:rPr lang="tr-TR" sz="2000" dirty="0">
                <a:latin typeface="Calibri" panose="020F0502020204030204" pitchFamily="34" charset="0"/>
                <a:cs typeface="Calibri" panose="020F0502020204030204" pitchFamily="34" charset="0"/>
              </a:rPr>
              <a:t>DİĞER(İL İÇİ/İL  DIŞI) </a:t>
            </a:r>
          </a:p>
        </p:txBody>
      </p:sp>
      <p:sp>
        <p:nvSpPr>
          <p:cNvPr id="6" name="8 Yuvarlatılmış Dikdörtgen">
            <a:extLst>
              <a:ext uri="{FF2B5EF4-FFF2-40B4-BE49-F238E27FC236}">
                <a16:creationId xmlns:a16="http://schemas.microsoft.com/office/drawing/2014/main" xmlns="" id="{C317D87F-996A-49F5-9915-388E26556580}"/>
              </a:ext>
            </a:extLst>
          </p:cNvPr>
          <p:cNvSpPr/>
          <p:nvPr/>
        </p:nvSpPr>
        <p:spPr>
          <a:xfrm>
            <a:off x="2215680" y="1296892"/>
            <a:ext cx="1232174" cy="316835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FF00"/>
                </a:solidFill>
                <a:latin typeface="Calibri" panose="020F0502020204030204" pitchFamily="34" charset="0"/>
                <a:cs typeface="Calibri" panose="020F0502020204030204" pitchFamily="34" charset="0"/>
              </a:rPr>
              <a:t>OKUL BAŞARI PUANI</a:t>
            </a:r>
          </a:p>
          <a:p>
            <a:pPr algn="ctr"/>
            <a:endParaRPr lang="tr-TR" sz="1600" dirty="0"/>
          </a:p>
        </p:txBody>
      </p:sp>
      <p:sp>
        <p:nvSpPr>
          <p:cNvPr id="7" name="12 Yuvarlatılmış Dikdörtgen">
            <a:extLst>
              <a:ext uri="{FF2B5EF4-FFF2-40B4-BE49-F238E27FC236}">
                <a16:creationId xmlns:a16="http://schemas.microsoft.com/office/drawing/2014/main" xmlns="" id="{480A9B24-B9EE-4FC4-99B2-EDEF557B292C}"/>
              </a:ext>
            </a:extLst>
          </p:cNvPr>
          <p:cNvSpPr/>
          <p:nvPr/>
        </p:nvSpPr>
        <p:spPr>
          <a:xfrm>
            <a:off x="3615960" y="1559099"/>
            <a:ext cx="1532104" cy="274538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600" b="1" dirty="0">
              <a:solidFill>
                <a:srgbClr val="FFFF00"/>
              </a:solidFill>
              <a:latin typeface="Calibri" panose="020F0502020204030204" pitchFamily="34" charset="0"/>
              <a:cs typeface="Calibri" panose="020F0502020204030204" pitchFamily="34" charset="0"/>
            </a:endParaRPr>
          </a:p>
          <a:p>
            <a:pPr algn="ctr"/>
            <a:r>
              <a:rPr lang="tr-TR" sz="1600" b="1" dirty="0">
                <a:solidFill>
                  <a:srgbClr val="FFFF00"/>
                </a:solidFill>
                <a:latin typeface="Calibri" panose="020F0502020204030204" pitchFamily="34" charset="0"/>
                <a:cs typeface="Calibri" panose="020F0502020204030204" pitchFamily="34" charset="0"/>
              </a:rPr>
              <a:t>ÖZÜRSÜZ DEVAMSIZLIK YAPILAN GÜN SAYISININ AZLIĞI</a:t>
            </a:r>
          </a:p>
          <a:p>
            <a:pPr algn="ctr"/>
            <a:endParaRPr lang="tr-TR" sz="1400" dirty="0">
              <a:solidFill>
                <a:srgbClr val="FFFF00"/>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8" name="13 Yuvarlatılmış Dikdörtgen">
            <a:extLst>
              <a:ext uri="{FF2B5EF4-FFF2-40B4-BE49-F238E27FC236}">
                <a16:creationId xmlns:a16="http://schemas.microsoft.com/office/drawing/2014/main" xmlns="" id="{13E2A964-AF1B-4490-92DF-E85B4B87CCA0}"/>
              </a:ext>
            </a:extLst>
          </p:cNvPr>
          <p:cNvSpPr/>
          <p:nvPr/>
        </p:nvSpPr>
        <p:spPr>
          <a:xfrm>
            <a:off x="5420052" y="1838094"/>
            <a:ext cx="928058" cy="233956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8.SINIF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9" name="14 Yuvarlatılmış Dikdörtgen">
            <a:extLst>
              <a:ext uri="{FF2B5EF4-FFF2-40B4-BE49-F238E27FC236}">
                <a16:creationId xmlns:a16="http://schemas.microsoft.com/office/drawing/2014/main" xmlns="" id="{D7F4506F-E38A-4DAE-91DF-16B47AE21671}"/>
              </a:ext>
            </a:extLst>
          </p:cNvPr>
          <p:cNvSpPr/>
          <p:nvPr/>
        </p:nvSpPr>
        <p:spPr>
          <a:xfrm>
            <a:off x="6516216" y="1904885"/>
            <a:ext cx="928058" cy="21966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7.SINIF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10" name="15 Yuvarlatılmış Dikdörtgen">
            <a:extLst>
              <a:ext uri="{FF2B5EF4-FFF2-40B4-BE49-F238E27FC236}">
                <a16:creationId xmlns:a16="http://schemas.microsoft.com/office/drawing/2014/main" xmlns="" id="{82EBCC03-C294-42C8-B1B4-82AE3CF301D0}"/>
              </a:ext>
            </a:extLst>
          </p:cNvPr>
          <p:cNvSpPr/>
          <p:nvPr/>
        </p:nvSpPr>
        <p:spPr>
          <a:xfrm>
            <a:off x="7612382" y="2026582"/>
            <a:ext cx="1041641" cy="195329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6.SINIF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Tree>
    <p:extLst>
      <p:ext uri="{BB962C8B-B14F-4D97-AF65-F5344CB8AC3E}">
        <p14:creationId xmlns:p14="http://schemas.microsoft.com/office/powerpoint/2010/main" xmlns="" val="277204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lvl="0"/>
            <a:r>
              <a:rPr lang="tr-TR" b="1" dirty="0">
                <a:solidFill>
                  <a:schemeClr val="bg1"/>
                </a:solidFill>
                <a:latin typeface="Cambria" panose="02040503050406030204" pitchFamily="18" charset="0"/>
              </a:rPr>
              <a:t>MESLEKİ VE TEKNİK ANADOLU LİSELERİ</a:t>
            </a:r>
            <a:endParaRPr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7BB7E13-938A-4FC1-893B-1769BB6DC857}"/>
              </a:ext>
            </a:extLst>
          </p:cNvPr>
          <p:cNvSpPr>
            <a:spLocks noGrp="1"/>
          </p:cNvSpPr>
          <p:nvPr>
            <p:ph type="title"/>
          </p:nvPr>
        </p:nvSpPr>
        <p:spPr>
          <a:xfrm>
            <a:off x="144075" y="811664"/>
            <a:ext cx="2142000" cy="2378212"/>
          </a:xfrm>
        </p:spPr>
        <p:txBody>
          <a:bodyPr/>
          <a:lstStyle/>
          <a:p>
            <a:r>
              <a:rPr lang="tr-TR" altLang="tr-TR" sz="2400" b="1" dirty="0">
                <a:solidFill>
                  <a:schemeClr val="bg1"/>
                </a:solidFill>
                <a:latin typeface="Calibri" panose="020F0502020204030204" pitchFamily="34" charset="0"/>
                <a:cs typeface="Calibri" panose="020F0502020204030204" pitchFamily="34" charset="0"/>
              </a:rPr>
              <a:t>MESLEKİ VE TEKNİK ANADOLU LİSESİ PROGRAMLARI</a:t>
            </a:r>
            <a:r>
              <a:rPr lang="tr-TR" altLang="tr-TR" sz="2400" b="1" dirty="0">
                <a:solidFill>
                  <a:schemeClr val="accent2"/>
                </a:solidFill>
                <a:latin typeface="Calibri" panose="020F0502020204030204" pitchFamily="34" charset="0"/>
                <a:cs typeface="Calibri" panose="020F0502020204030204" pitchFamily="34" charset="0"/>
              </a:rPr>
              <a:t/>
            </a:r>
            <a:br>
              <a:rPr lang="tr-TR" altLang="tr-TR" sz="2400" b="1" dirty="0">
                <a:solidFill>
                  <a:schemeClr val="accent2"/>
                </a:solidFill>
                <a:latin typeface="Calibri" panose="020F0502020204030204" pitchFamily="34" charset="0"/>
                <a:cs typeface="Calibri" panose="020F0502020204030204" pitchFamily="34" charset="0"/>
              </a:rPr>
            </a:br>
            <a:endParaRPr lang="tr-TR" sz="2400" dirty="0"/>
          </a:p>
        </p:txBody>
      </p:sp>
      <p:sp>
        <p:nvSpPr>
          <p:cNvPr id="3" name="Metin Yer Tutucusu 2">
            <a:extLst>
              <a:ext uri="{FF2B5EF4-FFF2-40B4-BE49-F238E27FC236}">
                <a16:creationId xmlns:a16="http://schemas.microsoft.com/office/drawing/2014/main" xmlns="" id="{DCDAAB3E-FC3F-4580-919F-E8FF8F59C8E6}"/>
              </a:ext>
            </a:extLst>
          </p:cNvPr>
          <p:cNvSpPr>
            <a:spLocks noGrp="1"/>
          </p:cNvSpPr>
          <p:nvPr>
            <p:ph type="body" idx="1"/>
          </p:nvPr>
        </p:nvSpPr>
        <p:spPr>
          <a:xfrm>
            <a:off x="2286075" y="616918"/>
            <a:ext cx="5908100" cy="3241118"/>
          </a:xfrm>
        </p:spPr>
        <p:txBody>
          <a:bodyPr/>
          <a:lstStyle/>
          <a:p>
            <a:r>
              <a:rPr lang="tr-TR" sz="1800" dirty="0">
                <a:latin typeface="Calibri" panose="020F0502020204030204" pitchFamily="34" charset="0"/>
                <a:cs typeface="Calibri" panose="020F0502020204030204" pitchFamily="34" charset="0"/>
              </a:rPr>
              <a:t>Öğrencileri hem mesleğe hem de yükseköğretime hazırlayan ortaöğretim kurumlarıdır</a:t>
            </a:r>
          </a:p>
          <a:p>
            <a:r>
              <a:rPr lang="tr-TR" sz="1800" b="1" dirty="0">
                <a:latin typeface="Calibri" panose="020F0502020204030204" pitchFamily="34" charset="0"/>
                <a:cs typeface="Calibri" panose="020F0502020204030204" pitchFamily="34" charset="0"/>
              </a:rPr>
              <a:t>Bazıları karma bazıları  sadece kız ya da erkek öğrenci ile  eğitim veren okullardır. Tercihte bulunurken okulların özel koşullarını mutlaka göz önünde bulundurunuz.</a:t>
            </a:r>
          </a:p>
          <a:p>
            <a:endParaRPr lang="tr-TR" sz="1800" b="1" dirty="0">
              <a:latin typeface="Calibri" panose="020F0502020204030204" pitchFamily="34" charset="0"/>
              <a:cs typeface="Calibri" panose="020F0502020204030204" pitchFamily="34" charset="0"/>
            </a:endParaRPr>
          </a:p>
          <a:p>
            <a:pPr marL="285750" indent="-285750" algn="just">
              <a:buFont typeface="Arial" charset="0"/>
              <a:buChar char="•"/>
            </a:pPr>
            <a:r>
              <a:rPr lang="tr-TR" altLang="tr-TR" sz="1800" b="1" dirty="0">
                <a:solidFill>
                  <a:srgbClr val="FF0000"/>
                </a:solidFill>
                <a:latin typeface="Calibri" panose="020F0502020204030204" pitchFamily="34" charset="0"/>
                <a:cs typeface="Calibri" panose="020F0502020204030204" pitchFamily="34" charset="0"/>
              </a:rPr>
              <a:t>Anadolu Meslek Programı:</a:t>
            </a:r>
            <a:r>
              <a:rPr lang="tr-TR" altLang="tr-TR" sz="1800" b="1" dirty="0">
                <a:latin typeface="Calibri" panose="020F0502020204030204" pitchFamily="34" charset="0"/>
                <a:cs typeface="Calibri" panose="020F0502020204030204" pitchFamily="34" charset="0"/>
              </a:rPr>
              <a:t> Bir mesleğe yönelik bilgi ve becerilerin yanında genel bilgi dersleri yer almaktadır. </a:t>
            </a:r>
          </a:p>
          <a:p>
            <a:pPr marL="285750" indent="-285750" algn="just">
              <a:buFont typeface="Arial" charset="0"/>
              <a:buChar char="•"/>
            </a:pPr>
            <a:r>
              <a:rPr lang="tr-TR" altLang="tr-TR" sz="1800" b="1" dirty="0">
                <a:solidFill>
                  <a:srgbClr val="FF0000"/>
                </a:solidFill>
                <a:latin typeface="Calibri" panose="020F0502020204030204" pitchFamily="34" charset="0"/>
                <a:cs typeface="Calibri" panose="020F0502020204030204" pitchFamily="34" charset="0"/>
              </a:rPr>
              <a:t>Anadolu Teknik Programı: </a:t>
            </a:r>
            <a:r>
              <a:rPr lang="tr-TR" altLang="tr-TR" sz="1800" b="1" dirty="0">
                <a:solidFill>
                  <a:schemeClr val="tx1"/>
                </a:solidFill>
                <a:latin typeface="Calibri" panose="020F0502020204030204" pitchFamily="34" charset="0"/>
                <a:cs typeface="Calibri" panose="020F0502020204030204" pitchFamily="34" charset="0"/>
              </a:rPr>
              <a:t>Bir</a:t>
            </a:r>
            <a:r>
              <a:rPr lang="tr-TR" altLang="tr-TR" sz="1800" b="1" dirty="0">
                <a:latin typeface="Calibri" panose="020F0502020204030204" pitchFamily="34" charset="0"/>
                <a:cs typeface="Calibri" panose="020F0502020204030204" pitchFamily="34" charset="0"/>
              </a:rPr>
              <a:t> mesleğe yönelik bilgi ve becerilerin yanında matematik, fizik, kimya ve biyoloji dersleri 4 yıl boyunca ağırlıklı olarak verilmektedir. </a:t>
            </a:r>
          </a:p>
          <a:p>
            <a:pPr marL="285750" indent="-285750" algn="just">
              <a:lnSpc>
                <a:spcPct val="150000"/>
              </a:lnSpc>
              <a:buFont typeface="Arial" charset="0"/>
              <a:buChar char="•"/>
            </a:pPr>
            <a:endParaRPr lang="tr-TR" altLang="tr-TR" sz="1600" b="1" dirty="0">
              <a:latin typeface="Calibri" panose="020F0502020204030204" pitchFamily="34" charset="0"/>
              <a:cs typeface="Calibri" panose="020F0502020204030204" pitchFamily="34" charset="0"/>
            </a:endParaRPr>
          </a:p>
          <a:p>
            <a:pPr marL="914400" lvl="2" indent="0">
              <a:spcBef>
                <a:spcPts val="0"/>
              </a:spcBef>
              <a:buNone/>
              <a:defRPr/>
            </a:pPr>
            <a:endParaRPr lang="tr-TR" altLang="tr-TR" sz="16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53B35942-E79B-4F3F-A2E0-B06C2568A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spTree>
    <p:extLst>
      <p:ext uri="{BB962C8B-B14F-4D97-AF65-F5344CB8AC3E}">
        <p14:creationId xmlns:p14="http://schemas.microsoft.com/office/powerpoint/2010/main" xmlns="" val="151287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r>
              <a:rPr lang="tr-TR" altLang="tr-TR" sz="2800" b="1" dirty="0">
                <a:solidFill>
                  <a:schemeClr val="accent2"/>
                </a:solidFill>
                <a:latin typeface="Calibri" panose="020F0502020204030204" pitchFamily="34" charset="0"/>
                <a:cs typeface="Calibri" panose="020F0502020204030204" pitchFamily="34" charset="0"/>
              </a:rPr>
              <a:t/>
            </a:r>
            <a:br>
              <a:rPr lang="tr-TR" altLang="tr-TR" sz="2800" b="1" dirty="0">
                <a:solidFill>
                  <a:schemeClr val="accent2"/>
                </a:solidFill>
                <a:latin typeface="Calibri" panose="020F0502020204030204" pitchFamily="34" charset="0"/>
                <a:cs typeface="Calibri" panose="020F0502020204030204" pitchFamily="34" charset="0"/>
              </a:rPr>
            </a:br>
            <a:r>
              <a:rPr lang="tr-TR" altLang="tr-TR" sz="2800" b="1" dirty="0">
                <a:solidFill>
                  <a:schemeClr val="bg1"/>
                </a:solidFill>
                <a:latin typeface="Calibri" panose="020F0502020204030204" pitchFamily="34" charset="0"/>
                <a:cs typeface="Calibri" panose="020F0502020204030204" pitchFamily="34" charset="0"/>
              </a:rPr>
              <a:t>MESLEKİ VE TEKNİK ANADOLU LİSELERİ</a:t>
            </a:r>
            <a:br>
              <a:rPr lang="tr-TR" altLang="tr-TR" sz="2800" b="1" dirty="0">
                <a:solidFill>
                  <a:schemeClr val="bg1"/>
                </a:solidFill>
                <a:latin typeface="Calibri" panose="020F0502020204030204" pitchFamily="34" charset="0"/>
                <a:cs typeface="Calibri" panose="020F0502020204030204" pitchFamily="34" charset="0"/>
              </a:rPr>
            </a:br>
            <a:endParaRPr sz="2800" dirty="0">
              <a:solidFill>
                <a:schemeClr val="bg1"/>
              </a:solidFill>
              <a:latin typeface="Calibri" panose="020F0502020204030204" pitchFamily="34" charset="0"/>
              <a:cs typeface="Calibri" panose="020F0502020204030204" pitchFamily="34" charset="0"/>
            </a:endParaRPr>
          </a:p>
        </p:txBody>
      </p:sp>
      <p:sp>
        <p:nvSpPr>
          <p:cNvPr id="468" name="Google Shape;468;p24"/>
          <p:cNvSpPr txBox="1">
            <a:spLocks noGrp="1"/>
          </p:cNvSpPr>
          <p:nvPr>
            <p:ph type="body" idx="1"/>
          </p:nvPr>
        </p:nvSpPr>
        <p:spPr>
          <a:xfrm>
            <a:off x="2123728" y="418064"/>
            <a:ext cx="6120680" cy="4097903"/>
          </a:xfrm>
          <a:prstGeom prst="rect">
            <a:avLst/>
          </a:prstGeom>
        </p:spPr>
        <p:txBody>
          <a:bodyPr spcFirstLastPara="1" wrap="square" lIns="91425" tIns="91425" rIns="91425" bIns="91425" anchor="t" anchorCtr="0">
            <a:noAutofit/>
          </a:bodyPr>
          <a:lstStyle/>
          <a:p>
            <a:endParaRPr lang="tr-TR" sz="1800" dirty="0"/>
          </a:p>
          <a:p>
            <a:r>
              <a:rPr lang="tr-TR" dirty="0">
                <a:latin typeface="Calibri" panose="020F0502020204030204" pitchFamily="34" charset="0"/>
                <a:cs typeface="Calibri" panose="020F0502020204030204" pitchFamily="34" charset="0"/>
              </a:rPr>
              <a:t>Mesleki ve Teknik Anadolu Liselerinin 9. sınıf programlarından itibaren öğrenciler </a:t>
            </a:r>
            <a:r>
              <a:rPr lang="tr-TR" b="1" dirty="0">
                <a:solidFill>
                  <a:srgbClr val="FF0000"/>
                </a:solidFill>
                <a:latin typeface="Calibri" panose="020F0502020204030204" pitchFamily="34" charset="0"/>
                <a:cs typeface="Calibri" panose="020F0502020204030204" pitchFamily="34" charset="0"/>
              </a:rPr>
              <a:t>alan tercihlerini yaparak istedikleri meslekler doğrultusunda eğitim almaya başlarlar.</a:t>
            </a:r>
            <a:r>
              <a:rPr lang="tr-TR" dirty="0">
                <a:latin typeface="Calibri" panose="020F0502020204030204" pitchFamily="34" charset="0"/>
                <a:cs typeface="Calibri" panose="020F0502020204030204" pitchFamily="34" charset="0"/>
              </a:rPr>
              <a:t> Alan seçimi kriterleri olarak öğrencinin Ortaöğretime Yerleştirme Puanı (OYP) puanı dikkate alınır.</a:t>
            </a:r>
          </a:p>
          <a:p>
            <a:pPr marL="101600" indent="0">
              <a:buNone/>
            </a:pPr>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Lise döneminde bir meslekte uzmanlaşan öğrenciler, mezun olduklarında diğer liselerde okuyan öğrencilere göre</a:t>
            </a:r>
            <a:r>
              <a:rPr lang="tr-TR" dirty="0">
                <a:solidFill>
                  <a:srgbClr val="C00000"/>
                </a:solidFill>
                <a:latin typeface="Calibri" panose="020F0502020204030204" pitchFamily="34" charset="0"/>
                <a:cs typeface="Calibri" panose="020F0502020204030204" pitchFamily="34" charset="0"/>
              </a:rPr>
              <a:t> </a:t>
            </a:r>
            <a:r>
              <a:rPr lang="tr-TR" b="1" dirty="0">
                <a:solidFill>
                  <a:srgbClr val="FF0000"/>
                </a:solidFill>
                <a:latin typeface="Calibri" panose="020F0502020204030204" pitchFamily="34" charset="0"/>
                <a:cs typeface="Calibri" panose="020F0502020204030204" pitchFamily="34" charset="0"/>
              </a:rPr>
              <a:t>daha çabuk ve daha kolay iş bulabilmektedir.</a:t>
            </a:r>
          </a:p>
          <a:p>
            <a:pPr eaLnBrk="1" hangingPunct="1"/>
            <a:endParaRPr lang="tr-TR" dirty="0">
              <a:latin typeface="Calibri" panose="020F0502020204030204" pitchFamily="34" charset="0"/>
              <a:cs typeface="Calibri" panose="020F0502020204030204" pitchFamily="34" charset="0"/>
            </a:endParaRPr>
          </a:p>
          <a:p>
            <a:pPr eaLnBrk="1" hangingPunct="1"/>
            <a:endParaRPr lang="tr-TR" sz="1800" dirty="0"/>
          </a:p>
          <a:p>
            <a:pPr eaLnBrk="1" hangingPunct="1"/>
            <a:endParaRPr lang="tr-TR" sz="1800" dirty="0"/>
          </a:p>
          <a:p>
            <a:pPr marL="0" lvl="0" indent="0" algn="l" rtl="0">
              <a:spcBef>
                <a:spcPts val="600"/>
              </a:spcBef>
              <a:spcAft>
                <a:spcPts val="1000"/>
              </a:spcAft>
              <a:buNone/>
            </a:pPr>
            <a:endParaRPr sz="1800" dirty="0"/>
          </a:p>
        </p:txBody>
      </p:sp>
      <p:sp>
        <p:nvSpPr>
          <p:cNvPr id="470" name="Google Shape;470;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DCA74EE-F459-4A23-94B8-404CFF2F838F}"/>
              </a:ext>
            </a:extLst>
          </p:cNvPr>
          <p:cNvSpPr>
            <a:spLocks noGrp="1"/>
          </p:cNvSpPr>
          <p:nvPr>
            <p:ph type="title"/>
          </p:nvPr>
        </p:nvSpPr>
        <p:spPr/>
        <p:txBody>
          <a:bodyPr/>
          <a:lstStyle/>
          <a:p>
            <a:r>
              <a:rPr lang="tr-TR" sz="2400" b="1" dirty="0">
                <a:latin typeface="Calibri" panose="020F0502020204030204" pitchFamily="34" charset="0"/>
                <a:cs typeface="Calibri" panose="020F0502020204030204" pitchFamily="34" charset="0"/>
              </a:rPr>
              <a:t>MESLEKİ VE TEKNİK EĞİTİM NEDEN ÖNEMLİDİR?</a:t>
            </a:r>
          </a:p>
        </p:txBody>
      </p:sp>
      <p:sp>
        <p:nvSpPr>
          <p:cNvPr id="3" name="Metin Yer Tutucusu 2">
            <a:extLst>
              <a:ext uri="{FF2B5EF4-FFF2-40B4-BE49-F238E27FC236}">
                <a16:creationId xmlns:a16="http://schemas.microsoft.com/office/drawing/2014/main" xmlns="" id="{4C34E262-D8E3-4561-AF84-9DBD560E5566}"/>
              </a:ext>
            </a:extLst>
          </p:cNvPr>
          <p:cNvSpPr>
            <a:spLocks noGrp="1"/>
          </p:cNvSpPr>
          <p:nvPr>
            <p:ph type="body" idx="1"/>
          </p:nvPr>
        </p:nvSpPr>
        <p:spPr>
          <a:xfrm>
            <a:off x="2286076" y="811664"/>
            <a:ext cx="6246364" cy="3489037"/>
          </a:xfrm>
        </p:spPr>
        <p:txBody>
          <a:bodyPr/>
          <a:lstStyle/>
          <a:p>
            <a:pPr marL="285750" indent="-285750"/>
            <a:r>
              <a:rPr lang="tr-TR" sz="1800" dirty="0">
                <a:latin typeface="Calibri" panose="020F0502020204030204" pitchFamily="34" charset="0"/>
                <a:ea typeface="Tahoma" pitchFamily="34" charset="0"/>
                <a:cs typeface="Calibri" panose="020F0502020204030204" pitchFamily="34" charset="0"/>
              </a:rPr>
              <a:t> Öğrenciler, henüz    eğitim-öğretim hayatlarına devam ederken sosyal güvence kapsamında </a:t>
            </a:r>
            <a:r>
              <a:rPr lang="tr-TR" sz="1800" dirty="0">
                <a:solidFill>
                  <a:srgbClr val="FF0000"/>
                </a:solidFill>
                <a:latin typeface="Calibri" panose="020F0502020204030204" pitchFamily="34" charset="0"/>
                <a:ea typeface="Tahoma" pitchFamily="34" charset="0"/>
                <a:cs typeface="Calibri" panose="020F0502020204030204" pitchFamily="34" charset="0"/>
              </a:rPr>
              <a:t>sigortaları</a:t>
            </a:r>
            <a:r>
              <a:rPr lang="tr-TR" sz="1800" dirty="0">
                <a:latin typeface="Calibri" panose="020F0502020204030204" pitchFamily="34" charset="0"/>
                <a:ea typeface="Tahoma" pitchFamily="34" charset="0"/>
                <a:cs typeface="Calibri" panose="020F0502020204030204" pitchFamily="34" charset="0"/>
              </a:rPr>
              <a:t> erkenden başlatılmaktadır.</a:t>
            </a:r>
          </a:p>
          <a:p>
            <a:pPr marL="285750" indent="-285750"/>
            <a:r>
              <a:rPr lang="tr-TR" sz="1800" dirty="0">
                <a:latin typeface="Calibri" panose="020F0502020204030204" pitchFamily="34" charset="0"/>
                <a:ea typeface="Tahoma" pitchFamily="34" charset="0"/>
                <a:cs typeface="Calibri" panose="020F0502020204030204" pitchFamily="34" charset="0"/>
              </a:rPr>
              <a:t>Okulda gördükleri derslerle meslek yaşantılarına ilk adımını atarken, </a:t>
            </a:r>
            <a:r>
              <a:rPr lang="tr-TR" sz="1800" dirty="0">
                <a:solidFill>
                  <a:srgbClr val="FF0000"/>
                </a:solidFill>
                <a:latin typeface="Calibri" panose="020F0502020204030204" pitchFamily="34" charset="0"/>
                <a:ea typeface="Tahoma" pitchFamily="34" charset="0"/>
                <a:cs typeface="Calibri" panose="020F0502020204030204" pitchFamily="34" charset="0"/>
              </a:rPr>
              <a:t>staj</a:t>
            </a:r>
            <a:r>
              <a:rPr lang="tr-TR" sz="1800" dirty="0">
                <a:latin typeface="Calibri" panose="020F0502020204030204" pitchFamily="34" charset="0"/>
                <a:ea typeface="Tahoma" pitchFamily="34" charset="0"/>
                <a:cs typeface="Calibri" panose="020F0502020204030204" pitchFamily="34" charset="0"/>
              </a:rPr>
              <a:t> imkânlarıyla da mesleklerini iş yerlerinde öğrenebilmektedir. Ayrıca aile ekonomisine de önemli bir katkı sunabilmektedir.</a:t>
            </a:r>
          </a:p>
          <a:p>
            <a:pPr marL="285750" indent="-285750"/>
            <a:r>
              <a:rPr lang="tr-TR" sz="1800" dirty="0">
                <a:latin typeface="Calibri" panose="020F0502020204030204" pitchFamily="34" charset="0"/>
                <a:cs typeface="Calibri" panose="020F0502020204030204" pitchFamily="34" charset="0"/>
              </a:rPr>
              <a:t>Öğrenciler </a:t>
            </a:r>
            <a:r>
              <a:rPr lang="tr-TR" sz="1800" dirty="0">
                <a:latin typeface="Calibri" panose="020F0502020204030204" pitchFamily="34" charset="0"/>
                <a:ea typeface="Tahoma" pitchFamily="34" charset="0"/>
                <a:cs typeface="Calibri" panose="020F0502020204030204" pitchFamily="34" charset="0"/>
              </a:rPr>
              <a:t>Mesleki ve Teknik Anadolu  Lisesi</a:t>
            </a:r>
            <a:r>
              <a:rPr lang="tr-TR" sz="1800" dirty="0">
                <a:latin typeface="Calibri" panose="020F0502020204030204" pitchFamily="34" charset="0"/>
                <a:cs typeface="Calibri" panose="020F0502020204030204" pitchFamily="34" charset="0"/>
              </a:rPr>
              <a:t>nden mezun olduklarında diplomanın yanı sıra </a:t>
            </a:r>
            <a:r>
              <a:rPr lang="tr-TR" sz="1800" dirty="0">
                <a:solidFill>
                  <a:srgbClr val="FF0000"/>
                </a:solidFill>
                <a:latin typeface="Calibri" panose="020F0502020204030204" pitchFamily="34" charset="0"/>
                <a:cs typeface="Calibri" panose="020F0502020204030204" pitchFamily="34" charset="0"/>
              </a:rPr>
              <a:t>İş yeri Açma Belgesi</a:t>
            </a:r>
            <a:r>
              <a:rPr lang="tr-TR" sz="1800" dirty="0">
                <a:latin typeface="Calibri" panose="020F0502020204030204" pitchFamily="34" charset="0"/>
                <a:cs typeface="Calibri" panose="020F0502020204030204" pitchFamily="34" charset="0"/>
              </a:rPr>
              <a:t>’ne de sahip olmaktadır. </a:t>
            </a:r>
            <a:r>
              <a:rPr lang="tr-TR" altLang="tr-TR" sz="1800" dirty="0">
                <a:solidFill>
                  <a:schemeClr val="bg2">
                    <a:lumMod val="50000"/>
                  </a:schemeClr>
                </a:solidFill>
                <a:latin typeface="Calibri" panose="020F0502020204030204" pitchFamily="34" charset="0"/>
                <a:cs typeface="Calibri" panose="020F0502020204030204" pitchFamily="34" charset="0"/>
              </a:rPr>
              <a:t>Eğitimleri süresince iş hayatını yakından tanıyacaklarından mezun olduklarında kendi işyerlerini kurup çalıştırabilmektedirler.</a:t>
            </a:r>
          </a:p>
          <a:p>
            <a:pPr marL="285750" indent="-285750"/>
            <a:endParaRPr lang="tr-TR" sz="1800" dirty="0">
              <a:latin typeface="Calibri" panose="020F0502020204030204" pitchFamily="34" charset="0"/>
              <a:ea typeface="Tahoma" pitchFamily="34" charset="0"/>
              <a:cs typeface="Calibri" panose="020F0502020204030204" pitchFamily="34" charset="0"/>
            </a:endParaRPr>
          </a:p>
          <a:p>
            <a:endParaRPr lang="tr-TR" sz="18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C8101659-E5F5-4985-A9E1-417D9EB895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Tree>
    <p:extLst>
      <p:ext uri="{BB962C8B-B14F-4D97-AF65-F5344CB8AC3E}">
        <p14:creationId xmlns:p14="http://schemas.microsoft.com/office/powerpoint/2010/main" xmlns="" val="79378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EF2ABC11-7A35-4731-B01A-6453DC14BF1D}"/>
              </a:ext>
            </a:extLst>
          </p:cNvPr>
          <p:cNvSpPr>
            <a:spLocks noGrp="1"/>
          </p:cNvSpPr>
          <p:nvPr>
            <p:ph type="body" idx="1"/>
          </p:nvPr>
        </p:nvSpPr>
        <p:spPr>
          <a:xfrm>
            <a:off x="2483768" y="552782"/>
            <a:ext cx="5511300" cy="4037937"/>
          </a:xfrm>
        </p:spPr>
        <p:txBody>
          <a:bodyPr/>
          <a:lstStyle/>
          <a:p>
            <a:pPr algn="just">
              <a:buClrTx/>
              <a:buFont typeface="Wingdings" panose="05000000000000000000" pitchFamily="2" charset="2"/>
              <a:buChar char="ü"/>
            </a:pPr>
            <a:r>
              <a:rPr lang="tr-TR" altLang="tr-TR" sz="1800" dirty="0">
                <a:solidFill>
                  <a:schemeClr val="tx1">
                    <a:lumMod val="50000"/>
                  </a:schemeClr>
                </a:solidFill>
                <a:latin typeface="Calibri" panose="020F0502020204030204" pitchFamily="34" charset="0"/>
                <a:cs typeface="Calibri" panose="020F0502020204030204" pitchFamily="34" charset="0"/>
              </a:rPr>
              <a:t>Öğrencilerin 9. sınıftan itibaren mesleki eğitimlere başlamaları ve mezun olduklarında meslek hakkında bilgi sahibi olarak üniversiteye devam etmelerine imkan sağlamaktadır. </a:t>
            </a:r>
          </a:p>
          <a:p>
            <a:pPr algn="just">
              <a:buClrTx/>
              <a:buFont typeface="Wingdings" panose="05000000000000000000" pitchFamily="2" charset="2"/>
              <a:buChar char="ü"/>
            </a:pPr>
            <a:r>
              <a:rPr lang="tr-TR" sz="1800" b="1" kern="1200" dirty="0">
                <a:solidFill>
                  <a:prstClr val="black"/>
                </a:solidFill>
                <a:latin typeface="Calibri" panose="020F0502020204030204" pitchFamily="34" charset="0"/>
                <a:cs typeface="Calibri" panose="020F0502020204030204" pitchFamily="34" charset="0"/>
              </a:rPr>
              <a:t>Teknoloji, Sanat ve Tasarım ve Turizm fakültelerinde yalnızca Mesleki ve Teknik Anadolu liselerinden mezun olan öğrenciler için ayrılmış özel kontenjan bulunmaktadır (MTOK kontenjanı).</a:t>
            </a:r>
          </a:p>
          <a:p>
            <a:pPr algn="just">
              <a:buClrTx/>
              <a:buFont typeface="Wingdings" panose="05000000000000000000" pitchFamily="2" charset="2"/>
              <a:buChar char="ü"/>
            </a:pPr>
            <a:r>
              <a:rPr lang="tr-TR" sz="1800" b="1" kern="1200" dirty="0">
                <a:solidFill>
                  <a:prstClr val="black"/>
                </a:solidFill>
                <a:latin typeface="Calibri" panose="020F0502020204030204" pitchFamily="34" charset="0"/>
                <a:cs typeface="Calibri" panose="020F0502020204030204" pitchFamily="34" charset="0"/>
              </a:rPr>
              <a:t>Ayrıca 2 yıllık ön lisans bölümlerine ek puanları hakkı vardır.</a:t>
            </a:r>
            <a:endParaRPr lang="tr-TR" altLang="tr-TR" sz="1800" dirty="0">
              <a:solidFill>
                <a:schemeClr val="tx1">
                  <a:lumMod val="50000"/>
                </a:schemeClr>
              </a:solidFill>
              <a:latin typeface="Calibri" panose="020F0502020204030204" pitchFamily="34" charset="0"/>
              <a:cs typeface="Calibri" panose="020F0502020204030204" pitchFamily="34" charset="0"/>
            </a:endParaRPr>
          </a:p>
          <a:p>
            <a:pPr algn="just">
              <a:buClrTx/>
              <a:buFont typeface="Wingdings" panose="05000000000000000000" pitchFamily="2" charset="2"/>
              <a:buChar char="ü"/>
            </a:pPr>
            <a:r>
              <a:rPr lang="tr-TR" altLang="tr-TR" sz="1800" dirty="0">
                <a:solidFill>
                  <a:schemeClr val="tx1">
                    <a:lumMod val="50000"/>
                  </a:schemeClr>
                </a:solidFill>
                <a:latin typeface="Calibri" panose="020F0502020204030204" pitchFamily="34" charset="0"/>
                <a:cs typeface="Calibri" panose="020F0502020204030204" pitchFamily="34" charset="0"/>
              </a:rPr>
              <a:t>Mesleki ve Teknik Anadolu Liseleri, sanayi kuruluşları ve çeşitli işverenlerle yaptıkları protokol ve anlaşmalara dayalı olarak öğrencilere burs, staj ve mezuniyet sonrası iş imkanı sağlamaktadır.</a:t>
            </a:r>
          </a:p>
          <a:p>
            <a:pPr algn="just">
              <a:buClrTx/>
              <a:buFont typeface="Wingdings" panose="05000000000000000000" pitchFamily="2" charset="2"/>
              <a:buChar char="ü"/>
            </a:pPr>
            <a:endParaRPr lang="tr-TR" altLang="tr-TR" sz="1600" dirty="0">
              <a:solidFill>
                <a:schemeClr val="tx1">
                  <a:lumMod val="50000"/>
                </a:schemeClr>
              </a:solidFill>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C4A912DF-3FAF-4695-9625-78A9A9B519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
        <p:nvSpPr>
          <p:cNvPr id="6" name="Unvan 1">
            <a:extLst>
              <a:ext uri="{FF2B5EF4-FFF2-40B4-BE49-F238E27FC236}">
                <a16:creationId xmlns:a16="http://schemas.microsoft.com/office/drawing/2014/main" xmlns="" id="{80FCA2AB-F892-452E-A7ED-D324FD2E745F}"/>
              </a:ext>
            </a:extLst>
          </p:cNvPr>
          <p:cNvSpPr>
            <a:spLocks noGrp="1"/>
          </p:cNvSpPr>
          <p:nvPr>
            <p:ph type="title"/>
          </p:nvPr>
        </p:nvSpPr>
        <p:spPr>
          <a:xfrm>
            <a:off x="144075" y="559475"/>
            <a:ext cx="2142000" cy="2630400"/>
          </a:xfrm>
        </p:spPr>
        <p:txBody>
          <a:bodyPr/>
          <a:lstStyle/>
          <a:p>
            <a:r>
              <a:rPr lang="tr-TR" sz="2400" b="1" dirty="0">
                <a:latin typeface="Calibri" panose="020F0502020204030204" pitchFamily="34" charset="0"/>
                <a:cs typeface="Calibri" panose="020F0502020204030204" pitchFamily="34" charset="0"/>
              </a:rPr>
              <a:t>MESLEKİ VE TEKNİK EĞİTİM NEDEN ÖNEMLİDİR?</a:t>
            </a:r>
            <a:endParaRPr lang="tr-TR" sz="2400" b="1" dirty="0"/>
          </a:p>
        </p:txBody>
      </p:sp>
    </p:spTree>
    <p:extLst>
      <p:ext uri="{BB962C8B-B14F-4D97-AF65-F5344CB8AC3E}">
        <p14:creationId xmlns:p14="http://schemas.microsoft.com/office/powerpoint/2010/main" xmlns="" val="51446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lvl="0"/>
            <a:r>
              <a:rPr lang="tr-TR" b="1"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t>KARİYER PLANLAMA VE MESLEK SEÇİMİ</a:t>
            </a:r>
            <a:br>
              <a:rPr lang="tr-TR" b="1"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br>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843808" y="1203599"/>
            <a:ext cx="3528392" cy="2520280"/>
          </a:xfrm>
          <a:prstGeom prst="rect">
            <a:avLst/>
          </a:prstGeom>
        </p:spPr>
        <p:txBody>
          <a:bodyPr spcFirstLastPara="1" wrap="square" lIns="91425" tIns="91425" rIns="91425" bIns="91425" anchor="b" anchorCtr="0">
            <a:noAutofit/>
          </a:bodyPr>
          <a:lstStyle/>
          <a:p>
            <a:pPr lvl="0"/>
            <a:r>
              <a:rPr lang="tr-TR" dirty="0"/>
              <a:t/>
            </a:r>
            <a:br>
              <a:rPr lang="tr-TR" dirty="0"/>
            </a:br>
            <a:r>
              <a:rPr lang="tr-TR" dirty="0"/>
              <a:t/>
            </a:r>
            <a:br>
              <a:rPr lang="tr-TR" dirty="0"/>
            </a:br>
            <a:r>
              <a:rPr lang="tr-TR" dirty="0"/>
              <a:t/>
            </a:r>
            <a:br>
              <a:rPr lang="tr-TR" dirty="0"/>
            </a:br>
            <a:r>
              <a:rPr lang="tr-TR" b="1" dirty="0"/>
              <a:t>Mesleki ve Teknik </a:t>
            </a:r>
            <a:br>
              <a:rPr lang="tr-TR" b="1" dirty="0"/>
            </a:br>
            <a:r>
              <a:rPr lang="tr-TR" b="1" dirty="0"/>
              <a:t>Anadolu Liselerini kimler tercih etmelidir?</a:t>
            </a:r>
            <a:endParaRPr b="1" dirty="0">
              <a:solidFill>
                <a:srgbClr val="4A5C65"/>
              </a:solidFill>
            </a:endParaRPr>
          </a:p>
        </p:txBody>
      </p:sp>
      <p:graphicFrame>
        <p:nvGraphicFramePr>
          <p:cNvPr id="4" name="Diyagram 3"/>
          <p:cNvGraphicFramePr/>
          <p:nvPr/>
        </p:nvGraphicFramePr>
        <p:xfrm>
          <a:off x="1691680" y="4803999"/>
          <a:ext cx="6096000" cy="5271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
        <p:nvSpPr>
          <p:cNvPr id="2" name="Dikdörtgen 1"/>
          <p:cNvSpPr/>
          <p:nvPr/>
        </p:nvSpPr>
        <p:spPr>
          <a:xfrm>
            <a:off x="1115616" y="811663"/>
            <a:ext cx="6768752" cy="3539430"/>
          </a:xfrm>
          <a:prstGeom prst="rect">
            <a:avLst/>
          </a:prstGeom>
        </p:spPr>
        <p:txBody>
          <a:bodyPr wrap="square">
            <a:spAutoFit/>
          </a:bodyPr>
          <a:lstStyle/>
          <a:p>
            <a:pPr marL="342900" indent="-342900" algn="just">
              <a:buFont typeface="Arial" panose="020B0604020202020204" pitchFamily="34" charset="0"/>
              <a:buChar char="•"/>
            </a:pPr>
            <a:r>
              <a:rPr lang="tr-TR" sz="2000" b="1" dirty="0">
                <a:solidFill>
                  <a:schemeClr val="bg1"/>
                </a:solidFill>
                <a:latin typeface="Calibri" panose="020F0502020204030204" pitchFamily="34" charset="0"/>
                <a:ea typeface="Tahoma" pitchFamily="34" charset="0"/>
                <a:cs typeface="Calibri" panose="020F0502020204030204" pitchFamily="34" charset="0"/>
              </a:rPr>
              <a:t>Hem akademik hem mesleki yönelimine </a:t>
            </a:r>
            <a:r>
              <a:rPr lang="tr-TR" sz="2000" b="1" u="sng" dirty="0">
                <a:solidFill>
                  <a:schemeClr val="bg1"/>
                </a:solidFill>
                <a:latin typeface="Calibri" panose="020F0502020204030204" pitchFamily="34" charset="0"/>
                <a:ea typeface="Tahoma" pitchFamily="34" charset="0"/>
                <a:cs typeface="Calibri" panose="020F0502020204030204" pitchFamily="34" charset="0"/>
              </a:rPr>
              <a:t>örgün eğitim </a:t>
            </a:r>
            <a:r>
              <a:rPr lang="tr-TR" sz="2000" b="1" dirty="0">
                <a:solidFill>
                  <a:schemeClr val="bg1"/>
                </a:solidFill>
                <a:latin typeface="Calibri" panose="020F0502020204030204" pitchFamily="34" charset="0"/>
                <a:ea typeface="Tahoma" pitchFamily="34" charset="0"/>
                <a:cs typeface="Calibri" panose="020F0502020204030204" pitchFamily="34" charset="0"/>
              </a:rPr>
              <a:t>aracılığıyla devam etmek isteyen öğrenciler,</a:t>
            </a:r>
          </a:p>
          <a:p>
            <a:pPr algn="just"/>
            <a:endParaRPr lang="tr-TR" sz="800" b="1" dirty="0">
              <a:solidFill>
                <a:schemeClr val="bg1"/>
              </a:solidFill>
              <a:latin typeface="Calibri" panose="020F0502020204030204" pitchFamily="34" charset="0"/>
              <a:ea typeface="Tahoma"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chemeClr val="bg1"/>
                </a:solidFill>
                <a:latin typeface="Calibri" panose="020F0502020204030204" pitchFamily="34" charset="0"/>
                <a:ea typeface="Tahoma" pitchFamily="34" charset="0"/>
                <a:cs typeface="Calibri" panose="020F0502020204030204" pitchFamily="34" charset="0"/>
              </a:rPr>
              <a:t>Seçtiği meslek üzerine lise itibariyle teorik ve uygulamalı olarak eğitim görüp </a:t>
            </a:r>
            <a:r>
              <a:rPr lang="tr-TR" sz="2000" b="1" u="sng" dirty="0">
                <a:solidFill>
                  <a:schemeClr val="bg1"/>
                </a:solidFill>
                <a:latin typeface="Calibri" panose="020F0502020204030204" pitchFamily="34" charset="0"/>
                <a:ea typeface="Tahoma" pitchFamily="34" charset="0"/>
                <a:cs typeface="Calibri" panose="020F0502020204030204" pitchFamily="34" charset="0"/>
              </a:rPr>
              <a:t>kendisini geliştirmek </a:t>
            </a:r>
            <a:r>
              <a:rPr lang="tr-TR" sz="2000" b="1" dirty="0">
                <a:solidFill>
                  <a:schemeClr val="bg1"/>
                </a:solidFill>
                <a:latin typeface="Calibri" panose="020F0502020204030204" pitchFamily="34" charset="0"/>
                <a:ea typeface="Tahoma" pitchFamily="34" charset="0"/>
                <a:cs typeface="Calibri" panose="020F0502020204030204" pitchFamily="34" charset="0"/>
              </a:rPr>
              <a:t>isteyen öğrenciler,</a:t>
            </a:r>
          </a:p>
          <a:p>
            <a:pPr algn="just"/>
            <a:endParaRPr lang="tr-TR" sz="800" b="1" dirty="0">
              <a:solidFill>
                <a:schemeClr val="bg1"/>
              </a:solidFill>
              <a:latin typeface="Calibri" panose="020F0502020204030204" pitchFamily="34" charset="0"/>
              <a:ea typeface="Tahoma" pitchFamily="34" charset="0"/>
              <a:cs typeface="Calibri" panose="020F0502020204030204" pitchFamily="34" charset="0"/>
            </a:endParaRPr>
          </a:p>
          <a:p>
            <a:pPr marL="342900" indent="-342900" algn="just">
              <a:buFont typeface="Arial" panose="020B0604020202020204" pitchFamily="34" charset="0"/>
              <a:buChar char="•"/>
            </a:pPr>
            <a:r>
              <a:rPr lang="tr-TR" sz="2000" b="1" u="sng" dirty="0">
                <a:solidFill>
                  <a:schemeClr val="bg1"/>
                </a:solidFill>
                <a:latin typeface="Calibri" panose="020F0502020204030204" pitchFamily="34" charset="0"/>
                <a:ea typeface="Tahoma" pitchFamily="34" charset="0"/>
                <a:cs typeface="Calibri" panose="020F0502020204030204" pitchFamily="34" charset="0"/>
              </a:rPr>
              <a:t>Erken yaşta meslek sahibi olup </a:t>
            </a:r>
            <a:r>
              <a:rPr lang="tr-TR" sz="2000" b="1" dirty="0">
                <a:solidFill>
                  <a:schemeClr val="bg1"/>
                </a:solidFill>
                <a:latin typeface="Calibri" panose="020F0502020204030204" pitchFamily="34" charset="0"/>
                <a:ea typeface="Tahoma" pitchFamily="34" charset="0"/>
                <a:cs typeface="Calibri" panose="020F0502020204030204" pitchFamily="34" charset="0"/>
              </a:rPr>
              <a:t>iş hayatına nitelikli çalışan olarak başlamak isteyen öğrenciler,</a:t>
            </a:r>
          </a:p>
          <a:p>
            <a:pPr algn="just"/>
            <a:endParaRPr lang="tr-TR" sz="800" b="1" dirty="0">
              <a:solidFill>
                <a:schemeClr val="bg1"/>
              </a:solidFill>
              <a:latin typeface="Calibri" panose="020F0502020204030204" pitchFamily="34" charset="0"/>
              <a:ea typeface="Tahoma"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chemeClr val="bg1"/>
                </a:solidFill>
                <a:latin typeface="Calibri" panose="020F0502020204030204" pitchFamily="34" charset="0"/>
                <a:ea typeface="Tahoma" pitchFamily="34" charset="0"/>
                <a:cs typeface="Calibri" panose="020F0502020204030204" pitchFamily="34" charset="0"/>
              </a:rPr>
              <a:t>Meslek liselerine tanınan </a:t>
            </a:r>
            <a:r>
              <a:rPr lang="tr-TR" sz="2000" b="1" u="sng" dirty="0">
                <a:solidFill>
                  <a:schemeClr val="bg1"/>
                </a:solidFill>
                <a:latin typeface="Calibri" panose="020F0502020204030204" pitchFamily="34" charset="0"/>
                <a:ea typeface="Tahoma" pitchFamily="34" charset="0"/>
                <a:cs typeface="Calibri" panose="020F0502020204030204" pitchFamily="34" charset="0"/>
              </a:rPr>
              <a:t>üniversiteye giriş imkanlarından </a:t>
            </a:r>
            <a:r>
              <a:rPr lang="tr-TR" sz="2000" b="1" dirty="0">
                <a:solidFill>
                  <a:schemeClr val="bg1"/>
                </a:solidFill>
                <a:latin typeface="Calibri" panose="020F0502020204030204" pitchFamily="34" charset="0"/>
                <a:ea typeface="Tahoma" pitchFamily="34" charset="0"/>
                <a:cs typeface="Calibri" panose="020F0502020204030204" pitchFamily="34" charset="0"/>
              </a:rPr>
              <a:t>faydalanıp üniversiteye yerleşmek isteyen öğrenciler, tercih edebilirler.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D7B7740-64F0-4BE1-851D-E73871532962}"/>
              </a:ext>
            </a:extLst>
          </p:cNvPr>
          <p:cNvSpPr>
            <a:spLocks noGrp="1"/>
          </p:cNvSpPr>
          <p:nvPr>
            <p:ph type="title"/>
          </p:nvPr>
        </p:nvSpPr>
        <p:spPr>
          <a:xfrm>
            <a:off x="144075" y="811664"/>
            <a:ext cx="2142000" cy="2378212"/>
          </a:xfrm>
        </p:spPr>
        <p:txBody>
          <a:bodyPr/>
          <a:lstStyle/>
          <a:p>
            <a:r>
              <a:rPr lang="tr-TR" altLang="tr-TR" sz="2800" b="1" dirty="0">
                <a:solidFill>
                  <a:schemeClr val="bg1"/>
                </a:solidFill>
                <a:latin typeface="Calibri" panose="020F0502020204030204" pitchFamily="34" charset="0"/>
                <a:cs typeface="Calibri" panose="020F0502020204030204" pitchFamily="34" charset="0"/>
              </a:rPr>
              <a:t>Mesleki Eğitim Merkezleri</a:t>
            </a:r>
            <a:br>
              <a:rPr lang="tr-TR" altLang="tr-TR" sz="2800" b="1" dirty="0">
                <a:solidFill>
                  <a:schemeClr val="bg1"/>
                </a:solidFill>
                <a:latin typeface="Calibri" panose="020F0502020204030204" pitchFamily="34" charset="0"/>
                <a:cs typeface="Calibri" panose="020F0502020204030204" pitchFamily="34" charset="0"/>
              </a:rPr>
            </a:br>
            <a:endParaRPr lang="tr-TR" sz="2800" dirty="0">
              <a:solidFill>
                <a:schemeClr val="bg1"/>
              </a:solidFill>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AC39A528-C924-45AF-B1C5-D78AB51DE3F1}"/>
              </a:ext>
            </a:extLst>
          </p:cNvPr>
          <p:cNvSpPr>
            <a:spLocks noGrp="1"/>
          </p:cNvSpPr>
          <p:nvPr>
            <p:ph type="body" idx="1"/>
          </p:nvPr>
        </p:nvSpPr>
        <p:spPr>
          <a:xfrm>
            <a:off x="2051722" y="559475"/>
            <a:ext cx="6142455" cy="3956491"/>
          </a:xfrm>
        </p:spPr>
        <p:txBody>
          <a:bodyPr/>
          <a:lstStyle/>
          <a:p>
            <a:pPr algn="just">
              <a:lnSpc>
                <a:spcPct val="150000"/>
              </a:lnSpc>
              <a:defRPr/>
            </a:pPr>
            <a:r>
              <a:rPr lang="tr-TR" altLang="tr-TR" sz="1600" b="1" dirty="0">
                <a:latin typeface="Calibri" panose="020F0502020204030204" pitchFamily="34" charset="0"/>
                <a:cs typeface="Calibri" panose="020F0502020204030204" pitchFamily="34" charset="0"/>
              </a:rPr>
              <a:t>Mesleki eğitim merkezlerinde kalfalık ve ustalık eğitimi almak üzere öğrenci kaydı yapılmaktadır.</a:t>
            </a:r>
          </a:p>
          <a:p>
            <a:pPr marL="400050" lvl="1" indent="0" algn="just">
              <a:lnSpc>
                <a:spcPct val="150000"/>
              </a:lnSpc>
              <a:buFontTx/>
              <a:buNone/>
              <a:defRPr/>
            </a:pPr>
            <a:r>
              <a:rPr lang="tr-TR" altLang="tr-TR" sz="1600" b="1" u="sng" dirty="0">
                <a:latin typeface="Calibri" panose="020F0502020204030204" pitchFamily="34" charset="0"/>
                <a:cs typeface="Calibri" panose="020F0502020204030204" pitchFamily="34" charset="0"/>
              </a:rPr>
              <a:t>Mesleki eğitim merkezi programlarına kayıt şartları:</a:t>
            </a:r>
          </a:p>
          <a:p>
            <a:pPr marL="0" indent="0" algn="just">
              <a:lnSpc>
                <a:spcPct val="150000"/>
              </a:lnSpc>
              <a:buFontTx/>
              <a:buNone/>
              <a:defRPr/>
            </a:pPr>
            <a:r>
              <a:rPr lang="tr-TR" altLang="tr-TR" sz="1600" b="1" dirty="0">
                <a:latin typeface="Calibri" panose="020F0502020204030204" pitchFamily="34" charset="0"/>
                <a:cs typeface="Calibri" panose="020F0502020204030204" pitchFamily="34" charset="0"/>
              </a:rPr>
              <a:t>       a) En az ortaokul veya imam-hatip ortaokulu mezunu olmak.</a:t>
            </a:r>
          </a:p>
          <a:p>
            <a:pPr marL="0" indent="0" algn="just">
              <a:lnSpc>
                <a:spcPct val="150000"/>
              </a:lnSpc>
              <a:buFontTx/>
              <a:buNone/>
              <a:defRPr/>
            </a:pPr>
            <a:r>
              <a:rPr lang="tr-TR" altLang="tr-TR" sz="1600" b="1" dirty="0">
                <a:latin typeface="Calibri" panose="020F0502020204030204" pitchFamily="34" charset="0"/>
                <a:cs typeface="Calibri" panose="020F0502020204030204" pitchFamily="34" charset="0"/>
              </a:rPr>
              <a:t>       b) Bünyesi ve sağlık durumu gireceği mesleğin gerektirdiği işleri yapmaya uygun olmak.</a:t>
            </a:r>
          </a:p>
          <a:p>
            <a:pPr marL="0" indent="0" algn="just">
              <a:lnSpc>
                <a:spcPct val="150000"/>
              </a:lnSpc>
              <a:buFontTx/>
              <a:buNone/>
              <a:defRPr/>
            </a:pPr>
            <a:endParaRPr lang="tr-TR" sz="800" b="1" dirty="0">
              <a:latin typeface="Calibri" panose="020F0502020204030204" pitchFamily="34" charset="0"/>
              <a:cs typeface="Calibri" panose="020F0502020204030204" pitchFamily="34" charset="0"/>
            </a:endParaRPr>
          </a:p>
          <a:p>
            <a:pPr algn="just">
              <a:defRPr/>
            </a:pPr>
            <a:r>
              <a:rPr lang="tr-TR" b="1" u="sng" dirty="0">
                <a:solidFill>
                  <a:srgbClr val="FF0000"/>
                </a:solidFill>
                <a:latin typeface="Calibri" panose="020F0502020204030204" pitchFamily="34" charset="0"/>
                <a:cs typeface="Calibri" panose="020F0502020204030204" pitchFamily="34" charset="0"/>
              </a:rPr>
              <a:t>Mesleki eğitimi merkezi programı öğrencileri; öğrenci statüsünde olup, her türlü öğrencilik haklarından yararlanır.</a:t>
            </a:r>
            <a:endParaRPr lang="tr-TR" altLang="tr-TR" b="1" u="sng" dirty="0">
              <a:solidFill>
                <a:srgbClr val="FF0000"/>
              </a:solidFill>
              <a:latin typeface="Calibri" panose="020F0502020204030204" pitchFamily="34" charset="0"/>
              <a:cs typeface="Calibri" panose="020F0502020204030204" pitchFamily="34" charset="0"/>
            </a:endParaRPr>
          </a:p>
          <a:p>
            <a:endParaRPr lang="tr-TR" sz="1100" dirty="0"/>
          </a:p>
        </p:txBody>
      </p:sp>
      <p:sp>
        <p:nvSpPr>
          <p:cNvPr id="4" name="Slayt Numarası Yer Tutucusu 3">
            <a:extLst>
              <a:ext uri="{FF2B5EF4-FFF2-40B4-BE49-F238E27FC236}">
                <a16:creationId xmlns:a16="http://schemas.microsoft.com/office/drawing/2014/main" xmlns="" id="{2BAFC31A-3766-4240-96BD-467F70DA9A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Tree>
    <p:extLst>
      <p:ext uri="{BB962C8B-B14F-4D97-AF65-F5344CB8AC3E}">
        <p14:creationId xmlns:p14="http://schemas.microsoft.com/office/powerpoint/2010/main" xmlns="" val="150196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31B0A8E-3F65-43C6-AF6C-B4175FEE682B}"/>
              </a:ext>
            </a:extLst>
          </p:cNvPr>
          <p:cNvSpPr>
            <a:spLocks noGrp="1"/>
          </p:cNvSpPr>
          <p:nvPr>
            <p:ph type="title"/>
          </p:nvPr>
        </p:nvSpPr>
        <p:spPr/>
        <p:txBody>
          <a:bodyPr/>
          <a:lstStyle/>
          <a:p>
            <a:r>
              <a:rPr lang="tr-TR" altLang="tr-TR" sz="2800" b="1" dirty="0">
                <a:solidFill>
                  <a:schemeClr val="bg1"/>
                </a:solidFill>
                <a:latin typeface="Calibri" panose="020F0502020204030204" pitchFamily="34" charset="0"/>
                <a:cs typeface="Calibri" panose="020F0502020204030204" pitchFamily="34" charset="0"/>
              </a:rPr>
              <a:t>Mesleki Eğitim Merkezleri</a:t>
            </a:r>
            <a:endParaRPr lang="tr-TR" sz="2800" dirty="0">
              <a:solidFill>
                <a:schemeClr val="bg1"/>
              </a:solidFill>
            </a:endParaRPr>
          </a:p>
        </p:txBody>
      </p:sp>
      <p:sp>
        <p:nvSpPr>
          <p:cNvPr id="3" name="Metin Yer Tutucusu 2">
            <a:extLst>
              <a:ext uri="{FF2B5EF4-FFF2-40B4-BE49-F238E27FC236}">
                <a16:creationId xmlns:a16="http://schemas.microsoft.com/office/drawing/2014/main" xmlns="" id="{C66B0B92-B34E-4BCD-BFDB-5FDC5D3E0707}"/>
              </a:ext>
            </a:extLst>
          </p:cNvPr>
          <p:cNvSpPr>
            <a:spLocks noGrp="1"/>
          </p:cNvSpPr>
          <p:nvPr>
            <p:ph type="body" idx="1"/>
          </p:nvPr>
        </p:nvSpPr>
        <p:spPr>
          <a:xfrm>
            <a:off x="2202812" y="699542"/>
            <a:ext cx="5998439" cy="4033206"/>
          </a:xfrm>
        </p:spPr>
        <p:txBody>
          <a:bodyPr/>
          <a:lstStyle/>
          <a:p>
            <a:pPr algn="just">
              <a:lnSpc>
                <a:spcPct val="150000"/>
              </a:lnSpc>
              <a:defRPr/>
            </a:pPr>
            <a:endParaRPr lang="tr-TR" sz="1400" b="1" dirty="0">
              <a:latin typeface="Calibri" panose="020F0502020204030204" pitchFamily="34" charset="0"/>
              <a:cs typeface="Calibri" panose="020F0502020204030204" pitchFamily="34" charset="0"/>
            </a:endParaRPr>
          </a:p>
          <a:p>
            <a:pPr algn="just">
              <a:defRPr/>
            </a:pPr>
            <a:r>
              <a:rPr lang="tr-TR" sz="1800" b="1" dirty="0">
                <a:latin typeface="Calibri" panose="020F0502020204030204" pitchFamily="34" charset="0"/>
                <a:cs typeface="Calibri" panose="020F0502020204030204" pitchFamily="34" charset="0"/>
              </a:rPr>
              <a:t>Mesleki eğitim merkezlerindeki öğrenciler, istemeleri durumunda mesleki eğitim merkezlerine geldikleri günlerde fark derslerini alabilir ve bu sayede </a:t>
            </a:r>
            <a:r>
              <a:rPr lang="tr-TR" sz="1800" b="1" u="sng" dirty="0">
                <a:solidFill>
                  <a:srgbClr val="FF0000"/>
                </a:solidFill>
                <a:latin typeface="Calibri" panose="020F0502020204030204" pitchFamily="34" charset="0"/>
                <a:cs typeface="Calibri" panose="020F0502020204030204" pitchFamily="34" charset="0"/>
              </a:rPr>
              <a:t>lise diplomasına </a:t>
            </a:r>
            <a:r>
              <a:rPr lang="tr-TR" sz="1800" b="1" dirty="0">
                <a:latin typeface="Calibri" panose="020F0502020204030204" pitchFamily="34" charset="0"/>
                <a:cs typeface="Calibri" panose="020F0502020204030204" pitchFamily="34" charset="0"/>
              </a:rPr>
              <a:t>sahip olabilirler.</a:t>
            </a:r>
          </a:p>
          <a:p>
            <a:pPr marL="101600" indent="0" algn="just">
              <a:buNone/>
              <a:defRPr/>
            </a:pPr>
            <a:endParaRPr lang="tr-TR" altLang="tr-TR" sz="1800" b="1" dirty="0">
              <a:latin typeface="Calibri" panose="020F0502020204030204" pitchFamily="34" charset="0"/>
              <a:cs typeface="Calibri" panose="020F0502020204030204" pitchFamily="34" charset="0"/>
            </a:endParaRPr>
          </a:p>
          <a:p>
            <a:pPr algn="just">
              <a:defRPr/>
            </a:pPr>
            <a:r>
              <a:rPr lang="tr-TR" sz="1800" b="1" dirty="0">
                <a:latin typeface="Calibri" panose="020F0502020204030204" pitchFamily="34" charset="0"/>
                <a:cs typeface="Calibri" panose="020F0502020204030204" pitchFamily="34" charset="0"/>
              </a:rPr>
              <a:t>Mesleki eğitim merkezi programlarına devam eden öğrenciler, 10. sınıftan itibaren her ders yılı sonunda yılsonu beceri sınavına alınır. 11. sınıfın sonunda girilen beceri sınavı </a:t>
            </a:r>
            <a:r>
              <a:rPr lang="tr-TR" sz="1800" b="1" u="sng" dirty="0">
                <a:solidFill>
                  <a:srgbClr val="FF0000"/>
                </a:solidFill>
                <a:latin typeface="Calibri" panose="020F0502020204030204" pitchFamily="34" charset="0"/>
                <a:cs typeface="Calibri" panose="020F0502020204030204" pitchFamily="34" charset="0"/>
              </a:rPr>
              <a:t>kalfalık</a:t>
            </a:r>
            <a:r>
              <a:rPr lang="tr-TR" sz="1800" b="1" dirty="0">
                <a:latin typeface="Calibri" panose="020F0502020204030204" pitchFamily="34" charset="0"/>
                <a:cs typeface="Calibri" panose="020F0502020204030204" pitchFamily="34" charset="0"/>
              </a:rPr>
              <a:t>, 12. sınıfın sonunda girilen beceri sınavı </a:t>
            </a:r>
            <a:r>
              <a:rPr lang="tr-TR" sz="1800" b="1" u="sng" dirty="0">
                <a:solidFill>
                  <a:srgbClr val="FF0000"/>
                </a:solidFill>
                <a:latin typeface="Calibri" panose="020F0502020204030204" pitchFamily="34" charset="0"/>
                <a:cs typeface="Calibri" panose="020F0502020204030204" pitchFamily="34" charset="0"/>
              </a:rPr>
              <a:t>ustalık sınavı</a:t>
            </a:r>
            <a:r>
              <a:rPr lang="tr-TR" sz="1800" b="1" dirty="0">
                <a:latin typeface="Calibri" panose="020F0502020204030204" pitchFamily="34" charset="0"/>
                <a:cs typeface="Calibri" panose="020F0502020204030204" pitchFamily="34" charset="0"/>
              </a:rPr>
              <a:t> olarak uygulanır. </a:t>
            </a:r>
          </a:p>
          <a:p>
            <a:endParaRPr lang="tr-TR" sz="105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Tree>
    <p:extLst>
      <p:ext uri="{BB962C8B-B14F-4D97-AF65-F5344CB8AC3E}">
        <p14:creationId xmlns:p14="http://schemas.microsoft.com/office/powerpoint/2010/main" xmlns="" val="206432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7477CA1-D96C-487E-BB64-0C014B78F330}"/>
              </a:ext>
            </a:extLst>
          </p:cNvPr>
          <p:cNvSpPr>
            <a:spLocks noGrp="1"/>
          </p:cNvSpPr>
          <p:nvPr>
            <p:ph type="title"/>
          </p:nvPr>
        </p:nvSpPr>
        <p:spPr/>
        <p:txBody>
          <a:bodyPr/>
          <a:lstStyle/>
          <a:p>
            <a:r>
              <a:rPr lang="tr-TR" sz="2400" b="1" dirty="0"/>
              <a:t>ANADOLU İMAM HATİP LİSELERİ</a:t>
            </a:r>
          </a:p>
        </p:txBody>
      </p:sp>
      <p:sp>
        <p:nvSpPr>
          <p:cNvPr id="3" name="Metin Yer Tutucusu 2">
            <a:extLst>
              <a:ext uri="{FF2B5EF4-FFF2-40B4-BE49-F238E27FC236}">
                <a16:creationId xmlns:a16="http://schemas.microsoft.com/office/drawing/2014/main" xmlns="" id="{3CF12196-ABA3-4454-8E99-A976D07359C8}"/>
              </a:ext>
            </a:extLst>
          </p:cNvPr>
          <p:cNvSpPr>
            <a:spLocks noGrp="1"/>
          </p:cNvSpPr>
          <p:nvPr>
            <p:ph type="body" idx="1"/>
          </p:nvPr>
        </p:nvSpPr>
        <p:spPr>
          <a:xfrm>
            <a:off x="2483768" y="843558"/>
            <a:ext cx="5904656" cy="3601158"/>
          </a:xfrm>
        </p:spPr>
        <p:txBody>
          <a:bodyPr/>
          <a:lstStyle/>
          <a:p>
            <a:pPr marL="274320" indent="-274320">
              <a:buFont typeface="Wingdings 2"/>
              <a:buChar char=""/>
              <a:defRPr/>
            </a:pPr>
            <a:r>
              <a:rPr lang="tr-TR" b="1" dirty="0">
                <a:latin typeface="Calibri" panose="020F0502020204030204" pitchFamily="34" charset="0"/>
                <a:cs typeface="Calibri" panose="020F0502020204030204" pitchFamily="34" charset="0"/>
              </a:rPr>
              <a:t>Öğrencileri </a:t>
            </a:r>
            <a:r>
              <a:rPr lang="tr-TR" b="1" u="sng" dirty="0">
                <a:solidFill>
                  <a:srgbClr val="FF0000"/>
                </a:solidFill>
                <a:latin typeface="Calibri" panose="020F0502020204030204" pitchFamily="34" charset="0"/>
                <a:cs typeface="Calibri" panose="020F0502020204030204" pitchFamily="34" charset="0"/>
              </a:rPr>
              <a:t>hem mesleğe hem de yükseköğretime </a:t>
            </a:r>
            <a:r>
              <a:rPr lang="tr-TR" b="1" dirty="0">
                <a:latin typeface="Calibri" panose="020F0502020204030204" pitchFamily="34" charset="0"/>
                <a:cs typeface="Calibri" panose="020F0502020204030204" pitchFamily="34" charset="0"/>
              </a:rPr>
              <a:t>hazırlayan ortaöğretim kurumlarıdır.</a:t>
            </a:r>
          </a:p>
          <a:p>
            <a:pPr marL="274320" indent="-274320">
              <a:buFont typeface="Wingdings 2"/>
              <a:buChar char=""/>
              <a:defRPr/>
            </a:pPr>
            <a:r>
              <a:rPr lang="tr-TR" b="1" dirty="0">
                <a:latin typeface="Calibri" panose="020F0502020204030204" pitchFamily="34" charset="0"/>
                <a:cs typeface="Calibri" panose="020F0502020204030204" pitchFamily="34" charset="0"/>
              </a:rPr>
              <a:t>Bu okullarda öğrenciler ortaöğretim müfredatının yanında İmam Hatip okullarına özgü Kur’an-ı Kerim, Tefsir, Arapça , İslam Kültür ve Medeniyeti gibi dersleri de almaktadır.</a:t>
            </a:r>
          </a:p>
          <a:p>
            <a:pPr marL="274320" indent="-274320">
              <a:buFont typeface="Wingdings 2"/>
              <a:buChar char=""/>
              <a:defRPr/>
            </a:pPr>
            <a:r>
              <a:rPr lang="tr-TR" b="1" dirty="0">
                <a:latin typeface="Calibri" panose="020F0502020204030204" pitchFamily="34" charset="0"/>
                <a:cs typeface="Calibri" panose="020F0502020204030204" pitchFamily="34" charset="0"/>
              </a:rPr>
              <a:t> Bazı okullar sadece kız ya da sadece erkek öğrenci alırken, bazıları da hem kız hem erkek öğrenci alır. </a:t>
            </a:r>
          </a:p>
          <a:p>
            <a:pPr marL="274320" indent="-274320">
              <a:buFont typeface="Wingdings 2"/>
              <a:buChar char=""/>
              <a:defRPr/>
            </a:pPr>
            <a:r>
              <a:rPr lang="tr-TR" b="1" u="sng" dirty="0">
                <a:solidFill>
                  <a:srgbClr val="FF0000"/>
                </a:solidFill>
                <a:latin typeface="Calibri" panose="020F0502020204030204" pitchFamily="34" charset="0"/>
                <a:cs typeface="Calibri" panose="020F0502020204030204" pitchFamily="34" charset="0"/>
              </a:rPr>
              <a:t>Tercihte bulunurken mutlaka okulların özel koşullarını göz önünde bulundurunuz.</a:t>
            </a:r>
          </a:p>
          <a:p>
            <a:pPr marL="274320" indent="-274320">
              <a:buFont typeface="Wingdings 2"/>
              <a:buChar char=""/>
              <a:defRPr/>
            </a:pPr>
            <a:endParaRPr lang="tr-TR" b="1" dirty="0"/>
          </a:p>
          <a:p>
            <a:endParaRPr lang="tr-TR" b="1" dirty="0"/>
          </a:p>
        </p:txBody>
      </p:sp>
      <p:sp>
        <p:nvSpPr>
          <p:cNvPr id="4" name="Slayt Numarası Yer Tutucusu 3">
            <a:extLst>
              <a:ext uri="{FF2B5EF4-FFF2-40B4-BE49-F238E27FC236}">
                <a16:creationId xmlns:a16="http://schemas.microsoft.com/office/drawing/2014/main" xmlns="" id="{E1CC1C19-0561-40E6-9902-D4A8D3CB6E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Tree>
    <p:extLst>
      <p:ext uri="{BB962C8B-B14F-4D97-AF65-F5344CB8AC3E}">
        <p14:creationId xmlns:p14="http://schemas.microsoft.com/office/powerpoint/2010/main" xmlns="" val="214148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107504" y="585844"/>
            <a:ext cx="2142000" cy="2630400"/>
          </a:xfrm>
          <a:prstGeom prst="rect">
            <a:avLst/>
          </a:prstGeom>
        </p:spPr>
        <p:txBody>
          <a:bodyPr spcFirstLastPara="1" wrap="square" lIns="91425" tIns="91425" rIns="91425" bIns="91425" anchor="ctr" anchorCtr="0">
            <a:noAutofit/>
          </a:bodyPr>
          <a:lstStyle/>
          <a:p>
            <a:pPr lvl="0" algn="ctr"/>
            <a:r>
              <a:rPr lang="tr-TR" sz="3600" b="1" dirty="0">
                <a:solidFill>
                  <a:schemeClr val="bg1"/>
                </a:solidFill>
                <a:latin typeface="Calibri" panose="020F0502020204030204" pitchFamily="34" charset="0"/>
                <a:cs typeface="Calibri" panose="020F0502020204030204" pitchFamily="34" charset="0"/>
              </a:rPr>
              <a:t>ANADOLU LİSELERİ</a:t>
            </a:r>
            <a:endParaRPr sz="3600" b="1" dirty="0">
              <a:solidFill>
                <a:schemeClr val="bg1"/>
              </a:solidFill>
              <a:latin typeface="Calibri" panose="020F0502020204030204" pitchFamily="34" charset="0"/>
              <a:cs typeface="Calibri" panose="020F0502020204030204" pitchFamily="34" charset="0"/>
            </a:endParaRPr>
          </a:p>
        </p:txBody>
      </p:sp>
      <p:sp>
        <p:nvSpPr>
          <p:cNvPr id="459" name="Google Shape;459;p23"/>
          <p:cNvSpPr txBox="1">
            <a:spLocks noGrp="1"/>
          </p:cNvSpPr>
          <p:nvPr>
            <p:ph type="body" idx="1"/>
          </p:nvPr>
        </p:nvSpPr>
        <p:spPr>
          <a:xfrm>
            <a:off x="2415670" y="339503"/>
            <a:ext cx="5976664" cy="4169911"/>
          </a:xfrm>
          <a:prstGeom prst="rect">
            <a:avLst/>
          </a:prstGeom>
        </p:spPr>
        <p:txBody>
          <a:bodyPr spcFirstLastPara="1" wrap="square" lIns="91425" tIns="91425" rIns="91425" bIns="91425" anchor="t" anchorCtr="0">
            <a:noAutofit/>
          </a:bodyPr>
          <a:lstStyle/>
          <a:p>
            <a:pPr>
              <a:buClr>
                <a:schemeClr val="accent3"/>
              </a:buClr>
              <a:buFont typeface="Wingdings" pitchFamily="2" charset="2"/>
              <a:buChar char="§"/>
            </a:pPr>
            <a:r>
              <a:rPr lang="tr-TR" sz="2000" dirty="0">
                <a:latin typeface="Calibri" panose="020F0502020204030204" pitchFamily="34" charset="0"/>
                <a:cs typeface="Calibri" panose="020F0502020204030204" pitchFamily="34" charset="0"/>
              </a:rPr>
              <a:t>Öğrenim süresi 4 yıldır.</a:t>
            </a:r>
          </a:p>
          <a:p>
            <a:pPr>
              <a:buClr>
                <a:schemeClr val="accent3"/>
              </a:buClr>
              <a:buFont typeface="Wingdings" pitchFamily="2" charset="2"/>
              <a:buChar char="§"/>
            </a:pPr>
            <a:r>
              <a:rPr lang="tr-TR" sz="2000" dirty="0">
                <a:latin typeface="Calibri" panose="020F0502020204030204" pitchFamily="34" charset="0"/>
                <a:cs typeface="Calibri" panose="020F0502020204030204" pitchFamily="34" charset="0"/>
              </a:rPr>
              <a:t>Sözel,  sayısal, eşit ağırlık ve dil bölümleri bulunmaktadır. </a:t>
            </a:r>
          </a:p>
          <a:p>
            <a:pPr>
              <a:buClr>
                <a:schemeClr val="accent3"/>
              </a:buClr>
              <a:buFont typeface="Wingdings" pitchFamily="2" charset="2"/>
              <a:buChar char="§"/>
            </a:pPr>
            <a:r>
              <a:rPr lang="tr-TR" sz="2000" dirty="0">
                <a:latin typeface="Calibri" panose="020F0502020204030204" pitchFamily="34" charset="0"/>
                <a:cs typeface="Calibri" panose="020F0502020204030204" pitchFamily="34" charset="0"/>
              </a:rPr>
              <a:t>Anadolu lisesinden mezun olan öğrenciler sözel, sayısal, eşit ağırlık ve dil bölümlerinden öğrenci alan programlara yerleşebilmektedir.</a:t>
            </a:r>
          </a:p>
          <a:p>
            <a:pPr marL="0" indent="0" algn="ctr">
              <a:buNone/>
            </a:pPr>
            <a:r>
              <a:rPr lang="tr-TR" sz="2000" dirty="0">
                <a:solidFill>
                  <a:srgbClr val="FF0000"/>
                </a:solidFill>
                <a:latin typeface="Calibri" panose="020F0502020204030204" pitchFamily="34" charset="0"/>
                <a:cs typeface="Calibri" panose="020F0502020204030204" pitchFamily="34" charset="0"/>
              </a:rPr>
              <a:t>***</a:t>
            </a:r>
            <a:r>
              <a:rPr lang="tr-TR" sz="2000" b="1" dirty="0">
                <a:solidFill>
                  <a:srgbClr val="FF0000"/>
                </a:solidFill>
                <a:latin typeface="Calibri" panose="020F0502020204030204" pitchFamily="34" charset="0"/>
                <a:cs typeface="Calibri" panose="020F0502020204030204" pitchFamily="34" charset="0"/>
              </a:rPr>
              <a:t>DİKKAT;ANADOLU LİSELERİ LİSE DÖNEMİNDE MESLEK KAZANDIRMADIĞI İÇİN AKADEMİK EĞİTİM HEDEFİ OLAN ÖĞRENCİLER İÇİN UYGUN OLAN OKULLARDIR.</a:t>
            </a:r>
          </a:p>
          <a:p>
            <a:pPr marL="0" indent="0" algn="ctr">
              <a:buNone/>
            </a:pPr>
            <a:r>
              <a:rPr lang="tr-TR" sz="2000" b="1" dirty="0">
                <a:solidFill>
                  <a:srgbClr val="FF0000"/>
                </a:solidFill>
                <a:latin typeface="Calibri" panose="020F0502020204030204" pitchFamily="34" charset="0"/>
                <a:cs typeface="Calibri" panose="020F0502020204030204" pitchFamily="34" charset="0"/>
              </a:rPr>
              <a:t>TERCİH EDERKEN BU DURUMUN GÖZ  ÖNÜNDE BULUNDURULMASI DOĞRU TERCİH AÇISINDAN ÖNEMLİDİR.!!!</a:t>
            </a:r>
          </a:p>
          <a:p>
            <a:pPr marL="0" lvl="0" indent="0" algn="l" rtl="0">
              <a:spcBef>
                <a:spcPts val="600"/>
              </a:spcBef>
              <a:spcAft>
                <a:spcPts val="0"/>
              </a:spcAft>
              <a:buNone/>
            </a:pPr>
            <a:endParaRPr dirty="0"/>
          </a:p>
        </p:txBody>
      </p:sp>
      <p:sp>
        <p:nvSpPr>
          <p:cNvPr id="462" name="Google Shape;462;p2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fld id="{00000000-1234-1234-1234-123412341234}" type="slidenum">
              <a:rPr lang="en">
                <a:solidFill>
                  <a:srgbClr val="A6BCC9"/>
                </a:solidFill>
              </a:rPr>
              <a:pPr/>
              <a:t>25</a:t>
            </a:fld>
            <a:endParaRPr>
              <a:solidFill>
                <a:srgbClr val="A6BCC9"/>
              </a:solidFill>
            </a:endParaRPr>
          </a:p>
        </p:txBody>
      </p:sp>
    </p:spTree>
    <p:extLst>
      <p:ext uri="{BB962C8B-B14F-4D97-AF65-F5344CB8AC3E}">
        <p14:creationId xmlns:p14="http://schemas.microsoft.com/office/powerpoint/2010/main" xmlns="" val="2411214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699792" y="1203598"/>
            <a:ext cx="3816424" cy="2592288"/>
          </a:xfrm>
          <a:prstGeom prst="rect">
            <a:avLst/>
          </a:prstGeom>
        </p:spPr>
        <p:txBody>
          <a:bodyPr spcFirstLastPara="1" wrap="square" lIns="91425" tIns="91425" rIns="91425" bIns="91425" anchor="b" anchorCtr="0">
            <a:noAutofit/>
          </a:bodyPr>
          <a:lstStyle/>
          <a:p>
            <a:pPr lvl="0"/>
            <a:r>
              <a:rPr lang="tr-TR" sz="4800" b="1" dirty="0">
                <a:solidFill>
                  <a:srgbClr val="FF0000"/>
                </a:solidFill>
                <a:latin typeface="Calibri" panose="020F0502020204030204" pitchFamily="34" charset="0"/>
                <a:cs typeface="Calibri" panose="020F0502020204030204" pitchFamily="34" charset="0"/>
              </a:rPr>
              <a:t>YETENEK SINAVI İLE ÖĞRENCİ ALAN LİSELER</a:t>
            </a:r>
            <a:endParaRPr sz="4800" dirty="0">
              <a:solidFill>
                <a:srgbClr val="4A5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85482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20"/>
          <p:cNvSpPr txBox="1">
            <a:spLocks noGrp="1"/>
          </p:cNvSpPr>
          <p:nvPr>
            <p:ph type="body" idx="1"/>
          </p:nvPr>
        </p:nvSpPr>
        <p:spPr>
          <a:xfrm>
            <a:off x="2771800" y="559475"/>
            <a:ext cx="5688632" cy="3741225"/>
          </a:xfrm>
          <a:prstGeom prst="rect">
            <a:avLst/>
          </a:prstGeom>
        </p:spPr>
        <p:txBody>
          <a:bodyPr spcFirstLastPara="1" wrap="square" lIns="91425" tIns="91425" rIns="91425" bIns="91425" anchor="t" anchorCtr="0">
            <a:noAutofit/>
          </a:bodyPr>
          <a:lstStyle/>
          <a:p>
            <a:r>
              <a:rPr lang="tr-TR" b="1" dirty="0">
                <a:solidFill>
                  <a:schemeClr val="accent1">
                    <a:lumMod val="75000"/>
                  </a:schemeClr>
                </a:solidFill>
                <a:latin typeface="Calibri" panose="020F0502020204030204" pitchFamily="34" charset="0"/>
                <a:cs typeface="Calibri" panose="020F0502020204030204" pitchFamily="34" charset="0"/>
              </a:rPr>
              <a:t>GÜZEL SANATLAR LİSELERİ</a:t>
            </a:r>
          </a:p>
          <a:p>
            <a:r>
              <a:rPr lang="tr-TR" b="1" dirty="0">
                <a:solidFill>
                  <a:schemeClr val="accent1">
                    <a:lumMod val="75000"/>
                  </a:schemeClr>
                </a:solidFill>
                <a:latin typeface="Calibri" panose="020F0502020204030204" pitchFamily="34" charset="0"/>
                <a:cs typeface="Calibri" panose="020F0502020204030204" pitchFamily="34" charset="0"/>
              </a:rPr>
              <a:t>SPOR LİSELERİ</a:t>
            </a:r>
          </a:p>
          <a:p>
            <a:endParaRPr lang="tr-TR" b="1" dirty="0">
              <a:latin typeface="Calibri" panose="020F0502020204030204" pitchFamily="34" charset="0"/>
              <a:cs typeface="Calibri" panose="020F0502020204030204" pitchFamily="34" charset="0"/>
            </a:endParaRPr>
          </a:p>
          <a:p>
            <a:pPr marL="101600" indent="0">
              <a:buNone/>
            </a:pPr>
            <a:r>
              <a:rPr lang="tr-TR" b="1" dirty="0">
                <a:solidFill>
                  <a:srgbClr val="FF0000"/>
                </a:solidFill>
                <a:latin typeface="Calibri" panose="020F0502020204030204" pitchFamily="34" charset="0"/>
                <a:cs typeface="Calibri" panose="020F0502020204030204" pitchFamily="34" charset="0"/>
              </a:rPr>
              <a:t>BAŞVURU KOŞULLARI</a:t>
            </a:r>
          </a:p>
          <a:p>
            <a:pPr marL="101600" indent="0">
              <a:buNone/>
            </a:pPr>
            <a:r>
              <a:rPr lang="tr-TR" sz="1600" dirty="0"/>
              <a:t>Yetenek sınavında 50 (elli) ve üzerinde puan alanların; yetenek sınavının % 70' ile ortaokul başarı puanının %30'u alınarak 100 (yüz) tam puan üzerinden puan üstünlüğüne göre değerlendirme ve sıralama yapılır.</a:t>
            </a:r>
            <a:endParaRPr lang="tr-TR" sz="1600" b="1" dirty="0">
              <a:solidFill>
                <a:srgbClr val="FF000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YETENEK SINAVI PUANI   (%70)</a:t>
            </a:r>
          </a:p>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ORTAÖĞRETİM BAŞARI PUANI(6-7-8 ORTALAMASI) (%30)</a:t>
            </a:r>
          </a:p>
          <a:p>
            <a:pPr>
              <a:buFont typeface="Wingdings" panose="05000000000000000000" pitchFamily="2" charset="2"/>
              <a:buChar char="§"/>
            </a:pPr>
            <a:r>
              <a:rPr lang="tr-TR" sz="1600" b="1" u="sng" dirty="0">
                <a:solidFill>
                  <a:srgbClr val="FF0000"/>
                </a:solidFill>
                <a:latin typeface="Calibri" panose="020F0502020204030204" pitchFamily="34" charset="0"/>
                <a:cs typeface="Calibri" panose="020F0502020204030204" pitchFamily="34" charset="0"/>
              </a:rPr>
              <a:t>BAŞVURULAR HAZİRAN AYINDA ÖĞRENCİ VELİSİ TARAFINDAN  OKULLARA ÖNKAYIT YÖNTEMİYLE YAPILMAKTADIR.</a:t>
            </a:r>
          </a:p>
          <a:p>
            <a:pPr marL="457200" lvl="0" indent="-355600" algn="l" rtl="0">
              <a:spcBef>
                <a:spcPts val="0"/>
              </a:spcBef>
              <a:spcAft>
                <a:spcPts val="0"/>
              </a:spcAft>
              <a:buSzPts val="2000"/>
              <a:buChar char="○"/>
            </a:pPr>
            <a:endParaRPr sz="1600"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
        <p:nvSpPr>
          <p:cNvPr id="5" name="Google Shape;411;p18">
            <a:extLst>
              <a:ext uri="{FF2B5EF4-FFF2-40B4-BE49-F238E27FC236}">
                <a16:creationId xmlns:a16="http://schemas.microsoft.com/office/drawing/2014/main" xmlns="" id="{FCF947A4-0493-4581-9848-CB1150C672C0}"/>
              </a:ext>
            </a:extLst>
          </p:cNvPr>
          <p:cNvSpPr txBox="1">
            <a:spLocks noGrp="1"/>
          </p:cNvSpPr>
          <p:nvPr>
            <p:ph type="title"/>
          </p:nvPr>
        </p:nvSpPr>
        <p:spPr>
          <a:xfrm>
            <a:off x="250827" y="627063"/>
            <a:ext cx="2143125" cy="2373312"/>
          </a:xfrm>
          <a:prstGeom prst="rect">
            <a:avLst/>
          </a:prstGeom>
        </p:spPr>
        <p:txBody>
          <a:bodyPr spcFirstLastPara="1" wrap="square" lIns="91425" tIns="91425" rIns="91425" bIns="91425" anchor="b" anchorCtr="0">
            <a:noAutofit/>
          </a:bodyPr>
          <a:lstStyle/>
          <a:p>
            <a:pPr lvl="0"/>
            <a:r>
              <a:rPr lang="tr-TR" sz="2800" b="1" dirty="0">
                <a:solidFill>
                  <a:schemeClr val="bg1"/>
                </a:solidFill>
                <a:latin typeface="Calibri" panose="020F0502020204030204" pitchFamily="34" charset="0"/>
                <a:cs typeface="Calibri" panose="020F0502020204030204" pitchFamily="34" charset="0"/>
              </a:rPr>
              <a:t>YETENEK SINAVI İLE ÖĞRENCİ ALAN LİSELER</a:t>
            </a:r>
            <a:endParaRPr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45147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C39C88A-2B56-4F66-85D6-C107DF63F536}"/>
              </a:ext>
            </a:extLst>
          </p:cNvPr>
          <p:cNvSpPr>
            <a:spLocks noGrp="1"/>
          </p:cNvSpPr>
          <p:nvPr>
            <p:ph type="title"/>
          </p:nvPr>
        </p:nvSpPr>
        <p:spPr/>
        <p:txBody>
          <a:bodyPr/>
          <a:lstStyle/>
          <a:p>
            <a:r>
              <a:rPr lang="tr-TR" altLang="tr-TR" sz="2800" b="1" dirty="0">
                <a:latin typeface="Calibri" panose="020F0502020204030204" pitchFamily="34" charset="0"/>
                <a:cs typeface="Calibri" panose="020F0502020204030204" pitchFamily="34" charset="0"/>
              </a:rPr>
              <a:t>GÜZEL SANATLAR LİSELERİ</a:t>
            </a:r>
            <a:endParaRPr lang="tr-TR" sz="2800" b="1"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8BBF7652-BA92-4D04-AB65-5768B3864603}"/>
              </a:ext>
            </a:extLst>
          </p:cNvPr>
          <p:cNvSpPr>
            <a:spLocks noGrp="1"/>
          </p:cNvSpPr>
          <p:nvPr>
            <p:ph type="body" idx="1"/>
          </p:nvPr>
        </p:nvSpPr>
        <p:spPr>
          <a:xfrm>
            <a:off x="2483768" y="551007"/>
            <a:ext cx="5760640" cy="3489037"/>
          </a:xfrm>
        </p:spPr>
        <p:txBody>
          <a:bodyPr/>
          <a:lstStyle/>
          <a:p>
            <a:pPr algn="just" eaLnBrk="1" hangingPunct="1">
              <a:lnSpc>
                <a:spcPct val="90000"/>
              </a:lnSpc>
            </a:pPr>
            <a:r>
              <a:rPr lang="tr-TR" altLang="tr-TR" dirty="0">
                <a:latin typeface="Calibri" panose="020F0502020204030204" pitchFamily="34" charset="0"/>
                <a:cs typeface="Calibri" panose="020F0502020204030204" pitchFamily="34" charset="0"/>
              </a:rPr>
              <a:t>Anadolu Güzel Sanatlar Liseleri, yetenekli olan öğrencilerin yaratıcı, yapıcı ve yorum yeteneklerini geliştirmek, öğrencileri yetenekleri doğrultusunda araştırıcı ve geliştirici çalışmalara yöneltmektir. </a:t>
            </a:r>
          </a:p>
          <a:p>
            <a:pPr algn="just" eaLnBrk="1" hangingPunct="1">
              <a:lnSpc>
                <a:spcPct val="90000"/>
              </a:lnSpc>
            </a:pPr>
            <a:endParaRPr lang="tr-TR" altLang="tr-TR" sz="1000" dirty="0">
              <a:latin typeface="Calibri" panose="020F0502020204030204" pitchFamily="34" charset="0"/>
              <a:cs typeface="Calibri" panose="020F0502020204030204" pitchFamily="34" charset="0"/>
            </a:endParaRPr>
          </a:p>
          <a:p>
            <a:pPr algn="just" eaLnBrk="1" hangingPunct="1">
              <a:lnSpc>
                <a:spcPct val="90000"/>
              </a:lnSpc>
            </a:pPr>
            <a:r>
              <a:rPr lang="tr-TR" altLang="tr-TR" dirty="0">
                <a:latin typeface="Calibri" panose="020F0502020204030204" pitchFamily="34" charset="0"/>
                <a:cs typeface="Calibri" panose="020F0502020204030204" pitchFamily="34" charset="0"/>
              </a:rPr>
              <a:t>Öğrenim süresi 4 yıl olan karma okullardır.</a:t>
            </a:r>
          </a:p>
          <a:p>
            <a:pPr marL="101600" indent="0" algn="just" eaLnBrk="1" hangingPunct="1">
              <a:lnSpc>
                <a:spcPct val="90000"/>
              </a:lnSpc>
              <a:buNone/>
            </a:pPr>
            <a:endParaRPr lang="tr-TR" altLang="tr-TR" sz="1000" dirty="0">
              <a:latin typeface="Calibri" panose="020F0502020204030204" pitchFamily="34" charset="0"/>
              <a:cs typeface="Calibri" panose="020F0502020204030204" pitchFamily="34" charset="0"/>
            </a:endParaRPr>
          </a:p>
          <a:p>
            <a:pPr algn="just" eaLnBrk="1" hangingPunct="1">
              <a:lnSpc>
                <a:spcPct val="80000"/>
              </a:lnSpc>
            </a:pPr>
            <a:r>
              <a:rPr lang="tr-TR" altLang="tr-TR" dirty="0">
                <a:latin typeface="Calibri" panose="020F0502020204030204" pitchFamily="34" charset="0"/>
                <a:cs typeface="Calibri" panose="020F0502020204030204" pitchFamily="34" charset="0"/>
              </a:rPr>
              <a:t>Anadolu Güzel Sanatlar Liselerinde Fonetik (Müzik), Plastik Sanatlar (</a:t>
            </a:r>
            <a:r>
              <a:rPr lang="tr-TR" altLang="tr-TR" dirty="0" err="1">
                <a:latin typeface="Calibri" panose="020F0502020204030204" pitchFamily="34" charset="0"/>
                <a:cs typeface="Calibri" panose="020F0502020204030204" pitchFamily="34" charset="0"/>
              </a:rPr>
              <a:t>Resim,Heykel</a:t>
            </a:r>
            <a:r>
              <a:rPr lang="tr-TR" altLang="tr-TR" dirty="0">
                <a:latin typeface="Calibri" panose="020F0502020204030204" pitchFamily="34" charset="0"/>
                <a:cs typeface="Calibri" panose="020F0502020204030204" pitchFamily="34" charset="0"/>
              </a:rPr>
              <a:t>), Drama (Sahne ve Görüntü) sanatları bölümleri vardır.</a:t>
            </a:r>
          </a:p>
          <a:p>
            <a:pPr marL="101600" indent="0" algn="just" eaLnBrk="1" hangingPunct="1">
              <a:lnSpc>
                <a:spcPct val="80000"/>
              </a:lnSpc>
              <a:buNone/>
            </a:pPr>
            <a:endParaRPr lang="tr-TR" altLang="tr-TR" dirty="0">
              <a:latin typeface="Calibri" panose="020F0502020204030204" pitchFamily="34" charset="0"/>
              <a:cs typeface="Calibri" panose="020F0502020204030204" pitchFamily="34" charset="0"/>
            </a:endParaRPr>
          </a:p>
          <a:p>
            <a:pPr eaLnBrk="1" hangingPunct="1">
              <a:lnSpc>
                <a:spcPct val="80000"/>
              </a:lnSpc>
            </a:pPr>
            <a:r>
              <a:rPr lang="tr-TR" altLang="tr-TR" dirty="0">
                <a:latin typeface="Calibri" panose="020F0502020204030204" pitchFamily="34" charset="0"/>
                <a:cs typeface="Calibri" panose="020F0502020204030204" pitchFamily="34" charset="0"/>
              </a:rPr>
              <a:t>Bu okullara </a:t>
            </a:r>
            <a:r>
              <a:rPr lang="tr-TR" altLang="tr-TR" u="sng"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yetenek sınavı</a:t>
            </a:r>
            <a:r>
              <a:rPr lang="tr-TR" altLang="tr-TR" dirty="0">
                <a:latin typeface="Calibri" panose="020F0502020204030204" pitchFamily="34" charset="0"/>
                <a:cs typeface="Calibri" panose="020F0502020204030204" pitchFamily="34" charset="0"/>
              </a:rPr>
              <a:t> ile öğrenci alınmaktadır. </a:t>
            </a:r>
          </a:p>
          <a:p>
            <a:endParaRPr lang="tr-TR" dirty="0"/>
          </a:p>
        </p:txBody>
      </p:sp>
      <p:sp>
        <p:nvSpPr>
          <p:cNvPr id="4" name="Slayt Numarası Yer Tutucusu 3">
            <a:extLst>
              <a:ext uri="{FF2B5EF4-FFF2-40B4-BE49-F238E27FC236}">
                <a16:creationId xmlns:a16="http://schemas.microsoft.com/office/drawing/2014/main" xmlns="" id="{4A210FAA-7FAF-43C1-800D-D27B0182B3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Tree>
    <p:extLst>
      <p:ext uri="{BB962C8B-B14F-4D97-AF65-F5344CB8AC3E}">
        <p14:creationId xmlns:p14="http://schemas.microsoft.com/office/powerpoint/2010/main" xmlns="" val="192316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C708DE5-17F1-4DD1-991E-2F32B0CC84EA}"/>
              </a:ext>
            </a:extLst>
          </p:cNvPr>
          <p:cNvSpPr>
            <a:spLocks noGrp="1"/>
          </p:cNvSpPr>
          <p:nvPr>
            <p:ph type="title"/>
          </p:nvPr>
        </p:nvSpPr>
        <p:spPr/>
        <p:txBody>
          <a:bodyPr/>
          <a:lstStyle/>
          <a:p>
            <a:r>
              <a:rPr lang="tr-TR" altLang="tr-TR" sz="3600" b="1" dirty="0">
                <a:latin typeface="Calibri" panose="020F0502020204030204" pitchFamily="34" charset="0"/>
                <a:cs typeface="Calibri" panose="020F0502020204030204" pitchFamily="34" charset="0"/>
              </a:rPr>
              <a:t>SPOR LİSELERİ</a:t>
            </a:r>
            <a:endParaRPr lang="tr-TR" sz="3600" b="1"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B68E165F-A8D5-4E7C-863A-9F1D5B1333E6}"/>
              </a:ext>
            </a:extLst>
          </p:cNvPr>
          <p:cNvSpPr>
            <a:spLocks noGrp="1"/>
          </p:cNvSpPr>
          <p:nvPr>
            <p:ph type="body" idx="1"/>
          </p:nvPr>
        </p:nvSpPr>
        <p:spPr>
          <a:xfrm>
            <a:off x="2555776" y="1033400"/>
            <a:ext cx="5904656" cy="3267300"/>
          </a:xfrm>
        </p:spPr>
        <p:txBody>
          <a:bodyPr/>
          <a:lstStyle/>
          <a:p>
            <a:pPr eaLnBrk="1" hangingPunct="1">
              <a:lnSpc>
                <a:spcPct val="80000"/>
              </a:lnSpc>
              <a:spcAft>
                <a:spcPts val="600"/>
              </a:spcAft>
            </a:pPr>
            <a:r>
              <a:rPr lang="tr-TR" altLang="tr-TR" dirty="0">
                <a:latin typeface="Calibri" panose="020F0502020204030204" pitchFamily="34" charset="0"/>
                <a:cs typeface="Calibri" panose="020F0502020204030204" pitchFamily="34" charset="0"/>
              </a:rPr>
              <a:t>Spor liseleri; beden eğitimi ve sporla ilgili yüksek öğretim kurumlarının bulunduğu; spor lisesi programlarının uygulanabileceği kapalı spor salonu, futbol sahası ve benzeri spor alanları ile yeterli spor araç-gereci bulunan, fizikî alt yapısı uygun olan okullardır. </a:t>
            </a:r>
          </a:p>
          <a:p>
            <a:pPr eaLnBrk="1" hangingPunct="1">
              <a:lnSpc>
                <a:spcPct val="80000"/>
              </a:lnSpc>
              <a:spcAft>
                <a:spcPts val="600"/>
              </a:spcAft>
            </a:pPr>
            <a:endParaRPr lang="tr-TR" altLang="tr-TR" sz="1000" dirty="0">
              <a:latin typeface="Calibri" panose="020F0502020204030204" pitchFamily="34" charset="0"/>
              <a:cs typeface="Calibri" panose="020F0502020204030204" pitchFamily="34" charset="0"/>
            </a:endParaRPr>
          </a:p>
          <a:p>
            <a:pPr algn="just" eaLnBrk="1" hangingPunct="1">
              <a:lnSpc>
                <a:spcPct val="80000"/>
              </a:lnSpc>
              <a:spcAft>
                <a:spcPts val="600"/>
              </a:spcAft>
            </a:pPr>
            <a:r>
              <a:rPr lang="tr-TR" altLang="tr-TR" dirty="0">
                <a:latin typeface="Calibri" panose="020F0502020204030204" pitchFamily="34" charset="0"/>
                <a:cs typeface="Calibri" panose="020F0502020204030204" pitchFamily="34" charset="0"/>
              </a:rPr>
              <a:t>Yatılı, gündüzlü ve karma eğitim yapan liselerdir. </a:t>
            </a:r>
          </a:p>
          <a:p>
            <a:pPr marL="101600" indent="0" algn="just" eaLnBrk="1" hangingPunct="1">
              <a:lnSpc>
                <a:spcPct val="80000"/>
              </a:lnSpc>
              <a:spcAft>
                <a:spcPts val="600"/>
              </a:spcAft>
              <a:buNone/>
            </a:pPr>
            <a:endParaRPr lang="tr-TR" altLang="tr-TR" sz="1000" dirty="0">
              <a:latin typeface="Calibri" panose="020F0502020204030204" pitchFamily="34" charset="0"/>
              <a:cs typeface="Calibri" panose="020F0502020204030204" pitchFamily="34" charset="0"/>
            </a:endParaRPr>
          </a:p>
          <a:p>
            <a:pPr algn="just" eaLnBrk="1" hangingPunct="1">
              <a:lnSpc>
                <a:spcPct val="80000"/>
              </a:lnSpc>
              <a:spcAft>
                <a:spcPts val="600"/>
              </a:spcAft>
            </a:pPr>
            <a:r>
              <a:rPr lang="tr-TR" altLang="tr-TR" dirty="0">
                <a:latin typeface="Calibri" panose="020F0502020204030204" pitchFamily="34" charset="0"/>
                <a:cs typeface="Calibri" panose="020F0502020204030204" pitchFamily="34" charset="0"/>
              </a:rPr>
              <a:t>Bu okullara </a:t>
            </a:r>
            <a:r>
              <a:rPr lang="tr-TR" altLang="tr-TR" u="sng"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yetenek sınavı </a:t>
            </a:r>
            <a:r>
              <a:rPr lang="tr-TR" altLang="tr-TR" dirty="0">
                <a:latin typeface="Calibri" panose="020F0502020204030204" pitchFamily="34" charset="0"/>
                <a:cs typeface="Calibri" panose="020F0502020204030204" pitchFamily="34" charset="0"/>
              </a:rPr>
              <a:t>ile öğrenci alınmaktadır.</a:t>
            </a:r>
          </a:p>
          <a:p>
            <a:pPr algn="just" eaLnBrk="1" hangingPunct="1">
              <a:lnSpc>
                <a:spcPct val="80000"/>
              </a:lnSpc>
              <a:spcAft>
                <a:spcPts val="600"/>
              </a:spcAft>
            </a:pPr>
            <a:endParaRPr lang="tr-TR" altLang="tr-TR" dirty="0">
              <a:latin typeface="Calibri" panose="020F0502020204030204" pitchFamily="34" charset="0"/>
              <a:cs typeface="Calibri" panose="020F0502020204030204" pitchFamily="34" charset="0"/>
            </a:endParaRPr>
          </a:p>
          <a:p>
            <a:endParaRPr lang="tr-TR" dirty="0"/>
          </a:p>
        </p:txBody>
      </p:sp>
      <p:sp>
        <p:nvSpPr>
          <p:cNvPr id="4" name="Slayt Numarası Yer Tutucusu 3">
            <a:extLst>
              <a:ext uri="{FF2B5EF4-FFF2-40B4-BE49-F238E27FC236}">
                <a16:creationId xmlns:a16="http://schemas.microsoft.com/office/drawing/2014/main" xmlns="" id="{0DCCEA6E-1C3F-4FE0-A521-FD357FBF92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Tree>
    <p:extLst>
      <p:ext uri="{BB962C8B-B14F-4D97-AF65-F5344CB8AC3E}">
        <p14:creationId xmlns:p14="http://schemas.microsoft.com/office/powerpoint/2010/main" xmlns="" val="140307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8C49639-927E-4E70-B9F0-81C5B57D1D57}"/>
              </a:ext>
            </a:extLst>
          </p:cNvPr>
          <p:cNvSpPr>
            <a:spLocks noGrp="1"/>
          </p:cNvSpPr>
          <p:nvPr>
            <p:ph type="title"/>
          </p:nvPr>
        </p:nvSpPr>
        <p:spPr/>
        <p:txBody>
          <a:bodyPr/>
          <a:lstStyle/>
          <a:p>
            <a:r>
              <a:rPr lang="tr-TR" sz="2800" b="1" dirty="0">
                <a:latin typeface="Calibri" panose="020F0502020204030204" pitchFamily="34" charset="0"/>
                <a:cs typeface="Calibri" panose="020F0502020204030204" pitchFamily="34" charset="0"/>
              </a:rPr>
              <a:t>Öncelikle kendimize soralım!!!!</a:t>
            </a:r>
            <a:br>
              <a:rPr lang="tr-TR" sz="2800" b="1" dirty="0">
                <a:latin typeface="Calibri" panose="020F0502020204030204" pitchFamily="34" charset="0"/>
                <a:cs typeface="Calibri" panose="020F0502020204030204" pitchFamily="34" charset="0"/>
              </a:rPr>
            </a:br>
            <a:endParaRPr lang="tr-TR" sz="2800" dirty="0"/>
          </a:p>
        </p:txBody>
      </p:sp>
      <p:graphicFrame>
        <p:nvGraphicFramePr>
          <p:cNvPr id="7" name="Diyagram 6">
            <a:extLst>
              <a:ext uri="{FF2B5EF4-FFF2-40B4-BE49-F238E27FC236}">
                <a16:creationId xmlns:a16="http://schemas.microsoft.com/office/drawing/2014/main" xmlns="" id="{1632450D-1CD7-408C-827D-A290E5A4EBED}"/>
              </a:ext>
            </a:extLst>
          </p:cNvPr>
          <p:cNvGraphicFramePr/>
          <p:nvPr>
            <p:extLst>
              <p:ext uri="{D42A27DB-BD31-4B8C-83A1-F6EECF244321}">
                <p14:modId xmlns:p14="http://schemas.microsoft.com/office/powerpoint/2010/main" xmlns="" val="4134417750"/>
              </p:ext>
            </p:extLst>
          </p:nvPr>
        </p:nvGraphicFramePr>
        <p:xfrm>
          <a:off x="2416468" y="627534"/>
          <a:ext cx="5701516" cy="4097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ayt Numarası Yer Tutucusu 4">
            <a:extLst>
              <a:ext uri="{FF2B5EF4-FFF2-40B4-BE49-F238E27FC236}">
                <a16:creationId xmlns:a16="http://schemas.microsoft.com/office/drawing/2014/main" xmlns="" id="{A89D32CD-3D2C-497A-BDCD-8430686CD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Tree>
    <p:extLst>
      <p:ext uri="{BB962C8B-B14F-4D97-AF65-F5344CB8AC3E}">
        <p14:creationId xmlns:p14="http://schemas.microsoft.com/office/powerpoint/2010/main" xmlns="" val="526209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699792" y="1059582"/>
            <a:ext cx="3816424" cy="2736304"/>
          </a:xfrm>
          <a:prstGeom prst="rect">
            <a:avLst/>
          </a:prstGeom>
        </p:spPr>
        <p:txBody>
          <a:bodyPr spcFirstLastPara="1" wrap="square" lIns="91425" tIns="91425" rIns="91425" bIns="91425" anchor="b" anchorCtr="0">
            <a:noAutofit/>
          </a:bodyPr>
          <a:lstStyle/>
          <a:p>
            <a:pPr lvl="0"/>
            <a:r>
              <a:rPr lang="tr-TR" sz="4800" b="1" dirty="0">
                <a:solidFill>
                  <a:srgbClr val="FF0000"/>
                </a:solidFill>
                <a:latin typeface="Calibri" panose="020F0502020204030204" pitchFamily="34" charset="0"/>
                <a:cs typeface="Calibri" panose="020F0502020204030204" pitchFamily="34" charset="0"/>
              </a:rPr>
              <a:t>SINAVLA ÖĞRENCİ ALAN LİSELER</a:t>
            </a:r>
            <a:endParaRPr sz="4800" dirty="0">
              <a:solidFill>
                <a:srgbClr val="4A5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20813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77DB0415-3E32-4013-9CD2-315BFF6BD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graphicFrame>
        <p:nvGraphicFramePr>
          <p:cNvPr id="3" name="3 İçerik Yer Tutucusu">
            <a:extLst>
              <a:ext uri="{FF2B5EF4-FFF2-40B4-BE49-F238E27FC236}">
                <a16:creationId xmlns:a16="http://schemas.microsoft.com/office/drawing/2014/main" xmlns="" id="{E9CF23C0-3356-4905-B6E0-DAA4F3FE3DA6}"/>
              </a:ext>
            </a:extLst>
          </p:cNvPr>
          <p:cNvGraphicFramePr>
            <a:graphicFrameLocks/>
          </p:cNvGraphicFramePr>
          <p:nvPr>
            <p:extLst>
              <p:ext uri="{D42A27DB-BD31-4B8C-83A1-F6EECF244321}">
                <p14:modId xmlns:p14="http://schemas.microsoft.com/office/powerpoint/2010/main" xmlns="" val="3523610705"/>
              </p:ext>
            </p:extLst>
          </p:nvPr>
        </p:nvGraphicFramePr>
        <p:xfrm>
          <a:off x="1117311" y="811664"/>
          <a:ext cx="7127099" cy="406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9972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899592" y="811663"/>
            <a:ext cx="7560840" cy="2767803"/>
          </a:xfrm>
          <a:prstGeom prst="rect">
            <a:avLst/>
          </a:prstGeom>
        </p:spPr>
        <p:txBody>
          <a:bodyPr spcFirstLastPara="1" wrap="square" lIns="91425" tIns="91425" rIns="91425" bIns="91425" anchor="t" anchorCtr="0">
            <a:noAutofit/>
          </a:bodyPr>
          <a:lstStyle/>
          <a:p>
            <a:pPr marL="0" indent="0" algn="l">
              <a:buClr>
                <a:schemeClr val="accent3"/>
              </a:buClr>
              <a:buNone/>
            </a:pPr>
            <a:r>
              <a:rPr lang="tr-TR" sz="2800" b="1" dirty="0">
                <a:solidFill>
                  <a:srgbClr val="FF0000"/>
                </a:solidFill>
                <a:latin typeface="Calibri" panose="020F0502020204030204" pitchFamily="34" charset="0"/>
                <a:cs typeface="Calibri" panose="020F0502020204030204" pitchFamily="34" charset="0"/>
              </a:rPr>
              <a:t>FEN LİSELERİ</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Matematik ve fen bilimleri alanlarında ilgi ve yeteneği olan öğrencileri üst öğrenime hazırlar.</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Sadece sayısal bölümü bulunmaktadır. Matematik ve fen derslerine ağırlık  verilir. Bu nedenle akademik başarı önemlidir.</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Birinci yabancı dili İngilizce’ </a:t>
            </a:r>
            <a:r>
              <a:rPr lang="tr-TR" sz="2000" b="1" dirty="0" err="1">
                <a:solidFill>
                  <a:schemeClr val="tx1"/>
                </a:solidFill>
                <a:latin typeface="Calibri" panose="020F0502020204030204" pitchFamily="34" charset="0"/>
                <a:cs typeface="Calibri" panose="020F0502020204030204" pitchFamily="34" charset="0"/>
              </a:rPr>
              <a:t>dir</a:t>
            </a:r>
            <a:r>
              <a:rPr lang="tr-TR" sz="2000" b="1" dirty="0">
                <a:solidFill>
                  <a:schemeClr val="tx1"/>
                </a:solidFill>
                <a:latin typeface="Calibri" panose="020F0502020204030204" pitchFamily="34" charset="0"/>
                <a:cs typeface="Calibri" panose="020F0502020204030204" pitchFamily="34" charset="0"/>
              </a:rPr>
              <a:t>.</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Öğrenim süresi 4 yıldır.</a:t>
            </a:r>
          </a:p>
          <a:p>
            <a:pPr algn="l">
              <a:buClr>
                <a:schemeClr val="accent3"/>
              </a:buClr>
              <a:buFont typeface="Wingdings" pitchFamily="2" charset="2"/>
              <a:buChar char="§"/>
            </a:pPr>
            <a:r>
              <a:rPr lang="tr-TR" sz="2000" b="1" dirty="0">
                <a:solidFill>
                  <a:schemeClr val="tx1"/>
                </a:solidFill>
                <a:latin typeface="Calibri" panose="020F0502020204030204" pitchFamily="34" charset="0"/>
                <a:cs typeface="Calibri" panose="020F0502020204030204" pitchFamily="34" charset="0"/>
              </a:rPr>
              <a:t>Mezunlar üniversitelerin daha çok TIP, MÜHENDİSLİK ve temel bilimleri (FİZİK, KİMYA, BİYOLOJİ, MATEMATİK gibi) bölümlerinde okumaktadır.</a:t>
            </a:r>
          </a:p>
          <a:p>
            <a:pPr marL="0" lvl="0" indent="0" algn="l" rtl="0">
              <a:spcBef>
                <a:spcPts val="600"/>
              </a:spcBef>
              <a:spcAft>
                <a:spcPts val="1000"/>
              </a:spcAft>
              <a:buNone/>
            </a:pPr>
            <a:endParaRPr sz="2000" dirty="0"/>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Tree>
    <p:extLst>
      <p:ext uri="{BB962C8B-B14F-4D97-AF65-F5344CB8AC3E}">
        <p14:creationId xmlns:p14="http://schemas.microsoft.com/office/powerpoint/2010/main" xmlns="" val="2978682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xmlns="" id="{B0150624-25D1-42D8-8BFD-D078F7EA7A9D}"/>
              </a:ext>
            </a:extLst>
          </p:cNvPr>
          <p:cNvSpPr>
            <a:spLocks noGrp="1"/>
          </p:cNvSpPr>
          <p:nvPr>
            <p:ph type="body" idx="1"/>
          </p:nvPr>
        </p:nvSpPr>
        <p:spPr>
          <a:xfrm>
            <a:off x="611560" y="915566"/>
            <a:ext cx="6659700" cy="648072"/>
          </a:xfrm>
        </p:spPr>
        <p:txBody>
          <a:bodyPr/>
          <a:lstStyle/>
          <a:p>
            <a:pPr marL="0" indent="0" algn="l">
              <a:buClr>
                <a:schemeClr val="accent3"/>
              </a:buClr>
              <a:buNone/>
            </a:pPr>
            <a:r>
              <a:rPr lang="tr-TR" sz="2800" b="1" dirty="0">
                <a:solidFill>
                  <a:srgbClr val="FF0000"/>
                </a:solidFill>
                <a:latin typeface="Calibri" panose="020F0502020204030204" pitchFamily="34" charset="0"/>
                <a:cs typeface="Calibri" panose="020F0502020204030204" pitchFamily="34" charset="0"/>
              </a:rPr>
              <a:t>SOSYAL BİLİMLER LİSELERİ</a:t>
            </a:r>
            <a:endParaRPr lang="tr-TR" sz="2800" dirty="0">
              <a:latin typeface="Calibri" panose="020F0502020204030204" pitchFamily="34" charset="0"/>
              <a:cs typeface="Calibri" panose="020F0502020204030204" pitchFamily="34" charset="0"/>
            </a:endParaRP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Sosyal bilimler alanında ilgi ve yeteneği olan öğrencileri üst öğrenime hazırlar.</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Öğrenim süresi   ‘Hazırlık + 4 = 5 yıl ‘</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Birinci yabancı dili İngilizce’ </a:t>
            </a:r>
            <a:r>
              <a:rPr lang="tr-TR" sz="2000" b="1" dirty="0" err="1">
                <a:latin typeface="Calibri" panose="020F0502020204030204" pitchFamily="34" charset="0"/>
                <a:cs typeface="Calibri" panose="020F0502020204030204" pitchFamily="34" charset="0"/>
              </a:rPr>
              <a:t>dir</a:t>
            </a:r>
            <a:r>
              <a:rPr lang="tr-TR" sz="2000" b="1" dirty="0">
                <a:latin typeface="Calibri" panose="020F0502020204030204" pitchFamily="34" charset="0"/>
                <a:cs typeface="Calibri" panose="020F0502020204030204" pitchFamily="34" charset="0"/>
              </a:rPr>
              <a:t>.</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En az 2 yabancı dil öğretilir.</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Eşit ağırlık programı uygulanır.</a:t>
            </a:r>
          </a:p>
          <a:p>
            <a:pPr algn="l">
              <a:buFont typeface="Wingdings" pitchFamily="2" charset="2"/>
              <a:buChar char="§"/>
            </a:pPr>
            <a:r>
              <a:rPr lang="tr-TR" sz="2000" b="1" dirty="0">
                <a:latin typeface="Calibri" panose="020F0502020204030204" pitchFamily="34" charset="0"/>
                <a:cs typeface="Calibri" panose="020F0502020204030204" pitchFamily="34" charset="0"/>
              </a:rPr>
              <a:t>Mezun olanlar üniversitenin daha çok ‘ EKONOMİ, TARİH, HUKUK, PSİKOLOJİ </a:t>
            </a:r>
            <a:r>
              <a:rPr lang="tr-TR" sz="2000" b="1" dirty="0" err="1">
                <a:latin typeface="Calibri" panose="020F0502020204030204" pitchFamily="34" charset="0"/>
                <a:cs typeface="Calibri" panose="020F0502020204030204" pitchFamily="34" charset="0"/>
              </a:rPr>
              <a:t>v.b</a:t>
            </a:r>
            <a:r>
              <a:rPr lang="tr-TR" sz="2000" b="1" dirty="0">
                <a:latin typeface="Calibri" panose="020F0502020204030204" pitchFamily="34" charset="0"/>
                <a:cs typeface="Calibri" panose="020F0502020204030204" pitchFamily="34" charset="0"/>
              </a:rPr>
              <a:t>. ‘ programlarına yerleşirler. </a:t>
            </a:r>
          </a:p>
          <a:p>
            <a:pPr algn="l"/>
            <a:endParaRPr lang="tr-TR" sz="2000" dirty="0"/>
          </a:p>
        </p:txBody>
      </p:sp>
      <p:sp>
        <p:nvSpPr>
          <p:cNvPr id="3" name="Slayt Numarası Yer Tutucusu 2">
            <a:extLst>
              <a:ext uri="{FF2B5EF4-FFF2-40B4-BE49-F238E27FC236}">
                <a16:creationId xmlns:a16="http://schemas.microsoft.com/office/drawing/2014/main" xmlns="" id="{46F05F4A-9139-4A69-B1A5-39B7F11D4E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spTree>
    <p:extLst>
      <p:ext uri="{BB962C8B-B14F-4D97-AF65-F5344CB8AC3E}">
        <p14:creationId xmlns:p14="http://schemas.microsoft.com/office/powerpoint/2010/main" xmlns="" val="1989070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xmlns="" id="{143D7297-0F72-4EC7-B7C2-3CBCB72765F9}"/>
              </a:ext>
            </a:extLst>
          </p:cNvPr>
          <p:cNvSpPr>
            <a:spLocks noGrp="1"/>
          </p:cNvSpPr>
          <p:nvPr>
            <p:ph type="body" idx="1"/>
          </p:nvPr>
        </p:nvSpPr>
        <p:spPr>
          <a:xfrm>
            <a:off x="1043608" y="1347615"/>
            <a:ext cx="6659700" cy="960862"/>
          </a:xfrm>
        </p:spPr>
        <p:txBody>
          <a:bodyPr/>
          <a:lstStyle/>
          <a:p>
            <a:pPr marL="0" indent="0" algn="l">
              <a:buClr>
                <a:schemeClr val="accent3"/>
              </a:buClr>
              <a:buNone/>
            </a:pPr>
            <a:r>
              <a:rPr lang="tr-TR" sz="2800" b="1" dirty="0">
                <a:solidFill>
                  <a:srgbClr val="FF0000"/>
                </a:solidFill>
                <a:latin typeface="Calibri" panose="020F0502020204030204" pitchFamily="34" charset="0"/>
                <a:cs typeface="Calibri" panose="020F0502020204030204" pitchFamily="34" charset="0"/>
              </a:rPr>
              <a:t>PROJE ANADOLU LİSELERİ</a:t>
            </a:r>
            <a:endParaRPr lang="tr-TR" sz="2800" dirty="0">
              <a:latin typeface="Calibri" panose="020F0502020204030204" pitchFamily="34" charset="0"/>
              <a:cs typeface="Calibri" panose="020F0502020204030204" pitchFamily="34" charset="0"/>
            </a:endParaRP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Öğrenim süresi 4 yıldır. </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Sözel,  sayısal, eşit ağırlık ve dil bölümleri bulunmaktadır. Bu alanlarda ilgi ve yeteneği olan öğrencileri üst öğrenime hazırlar.</a:t>
            </a:r>
          </a:p>
          <a:p>
            <a:pPr algn="l">
              <a:buClr>
                <a:schemeClr val="accent3"/>
              </a:buClr>
              <a:buFont typeface="Wingdings" pitchFamily="2" charset="2"/>
              <a:buChar char="§"/>
            </a:pPr>
            <a:r>
              <a:rPr lang="tr-TR" sz="2000" b="1" dirty="0">
                <a:latin typeface="Calibri" panose="020F0502020204030204" pitchFamily="34" charset="0"/>
                <a:cs typeface="Calibri" panose="020F0502020204030204" pitchFamily="34" charset="0"/>
              </a:rPr>
              <a:t>Anadolu lisesinden mezun olan öğrenciler sözel, sayısal, eşit ağırlık ve dil bölümlerinden öğrenci alan programlara yerleşebilmektedir</a:t>
            </a:r>
            <a:r>
              <a:rPr lang="tr-TR" sz="2000" b="1" dirty="0"/>
              <a:t>.</a:t>
            </a:r>
          </a:p>
          <a:p>
            <a:pPr marL="0" indent="0" algn="l">
              <a:buClr>
                <a:schemeClr val="accent3"/>
              </a:buClr>
              <a:buNone/>
            </a:pPr>
            <a:endParaRPr lang="tr-TR" sz="2000" dirty="0"/>
          </a:p>
        </p:txBody>
      </p:sp>
      <p:sp>
        <p:nvSpPr>
          <p:cNvPr id="3" name="Slayt Numarası Yer Tutucusu 2">
            <a:extLst>
              <a:ext uri="{FF2B5EF4-FFF2-40B4-BE49-F238E27FC236}">
                <a16:creationId xmlns:a16="http://schemas.microsoft.com/office/drawing/2014/main" xmlns="" id="{7506A5F8-4FB2-4A4E-8D19-FF113D266E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spTree>
    <p:extLst>
      <p:ext uri="{BB962C8B-B14F-4D97-AF65-F5344CB8AC3E}">
        <p14:creationId xmlns:p14="http://schemas.microsoft.com/office/powerpoint/2010/main" xmlns="" val="3439619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xmlns="" id="{A02BC9DA-4914-4EB6-B786-0AC984BBFD6B}"/>
              </a:ext>
            </a:extLst>
          </p:cNvPr>
          <p:cNvSpPr>
            <a:spLocks noGrp="1"/>
          </p:cNvSpPr>
          <p:nvPr>
            <p:ph type="body" idx="1"/>
          </p:nvPr>
        </p:nvSpPr>
        <p:spPr>
          <a:xfrm>
            <a:off x="971600" y="1275606"/>
            <a:ext cx="7146384" cy="1248894"/>
          </a:xfrm>
        </p:spPr>
        <p:txBody>
          <a:bodyPr/>
          <a:lstStyle/>
          <a:p>
            <a:pPr marL="0" indent="0" algn="l">
              <a:buClr>
                <a:schemeClr val="accent3"/>
              </a:buClr>
              <a:buNone/>
            </a:pPr>
            <a:r>
              <a:rPr lang="tr-TR" sz="2000" b="1" dirty="0">
                <a:solidFill>
                  <a:srgbClr val="FF0000"/>
                </a:solidFill>
                <a:latin typeface="Calibri" panose="020F0502020204030204" pitchFamily="34" charset="0"/>
                <a:cs typeface="Calibri" panose="020F0502020204030204" pitchFamily="34" charset="0"/>
              </a:rPr>
              <a:t>PROJE ANADOLU İMAM HATİP LİSELERİ</a:t>
            </a:r>
          </a:p>
          <a:p>
            <a:pPr algn="l">
              <a:buClr>
                <a:schemeClr val="accent3">
                  <a:lumMod val="60000"/>
                  <a:lumOff val="40000"/>
                </a:schemeClr>
              </a:buClr>
              <a:buFont typeface="Arial" panose="020B0604020202020204" pitchFamily="34" charset="0"/>
              <a:buChar char="•"/>
            </a:pPr>
            <a:r>
              <a:rPr lang="tr-TR" sz="2000" b="1" dirty="0">
                <a:latin typeface="Calibri" panose="020F0502020204030204" pitchFamily="34" charset="0"/>
                <a:cs typeface="Calibri" panose="020F0502020204030204" pitchFamily="34" charset="0"/>
              </a:rPr>
              <a:t>Öğretim süresi 4/5 yıldır. </a:t>
            </a:r>
          </a:p>
          <a:p>
            <a:pPr algn="l">
              <a:buClr>
                <a:schemeClr val="accent3">
                  <a:lumMod val="60000"/>
                  <a:lumOff val="40000"/>
                </a:schemeClr>
              </a:buClr>
              <a:buFont typeface="Arial" panose="020B0604020202020204" pitchFamily="34" charset="0"/>
              <a:buChar char="•"/>
            </a:pPr>
            <a:r>
              <a:rPr lang="tr-TR" sz="2000" b="1" dirty="0">
                <a:latin typeface="Calibri" panose="020F0502020204030204" pitchFamily="34" charset="0"/>
                <a:cs typeface="Calibri" panose="020F0502020204030204" pitchFamily="34" charset="0"/>
              </a:rPr>
              <a:t>Fen ve Sosyal bilimler alanlarına ilave olarak öğrenciler İmam Hatip okullarına özgü Kur’an-ı Kerim, Tefsir, Arapça , İslam Kültür ve Medeniyeti gibi dersleri almaktadır. Bu alanlarda  ilgi ve yeteneği olan öğrencileri üst öğrenime hazırlar.</a:t>
            </a:r>
          </a:p>
          <a:p>
            <a:pPr algn="l">
              <a:buClr>
                <a:schemeClr val="accent3">
                  <a:lumMod val="60000"/>
                  <a:lumOff val="40000"/>
                </a:schemeClr>
              </a:buClr>
              <a:buFont typeface="Arial" panose="020B0604020202020204" pitchFamily="34" charset="0"/>
              <a:buChar char="•"/>
            </a:pPr>
            <a:r>
              <a:rPr lang="tr-TR" sz="2000" b="1" dirty="0">
                <a:latin typeface="Calibri" panose="020F0502020204030204" pitchFamily="34" charset="0"/>
                <a:cs typeface="Calibri" panose="020F0502020204030204" pitchFamily="34" charset="0"/>
              </a:rPr>
              <a:t>Mezun olan öğrenciler üniversite sınavlarında hem kendi alanlarından hem de başka alanlardan bölümleri tercih edebilmektedirler.</a:t>
            </a:r>
          </a:p>
          <a:p>
            <a:pPr algn="l">
              <a:buClr>
                <a:schemeClr val="accent3">
                  <a:lumMod val="60000"/>
                  <a:lumOff val="40000"/>
                </a:schemeClr>
              </a:buClr>
              <a:buFont typeface="Arial" panose="020B0604020202020204" pitchFamily="34" charset="0"/>
              <a:buChar char="•"/>
            </a:pPr>
            <a:endParaRPr lang="tr-TR" sz="2000" dirty="0"/>
          </a:p>
          <a:p>
            <a:pPr marL="38100" indent="0">
              <a:buNone/>
            </a:pPr>
            <a:endParaRPr lang="tr-TR" sz="2000" dirty="0"/>
          </a:p>
        </p:txBody>
      </p:sp>
      <p:sp>
        <p:nvSpPr>
          <p:cNvPr id="3" name="Slayt Numarası Yer Tutucusu 2">
            <a:extLst>
              <a:ext uri="{FF2B5EF4-FFF2-40B4-BE49-F238E27FC236}">
                <a16:creationId xmlns:a16="http://schemas.microsoft.com/office/drawing/2014/main" xmlns="" id="{68AA99A5-C867-40D4-A1AC-48E7E3EA27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Tree>
    <p:extLst>
      <p:ext uri="{BB962C8B-B14F-4D97-AF65-F5344CB8AC3E}">
        <p14:creationId xmlns:p14="http://schemas.microsoft.com/office/powerpoint/2010/main" xmlns="" val="458812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xmlns="" id="{30AD1FAA-CD27-4CF6-A0C5-B2CC0CD85163}"/>
              </a:ext>
            </a:extLst>
          </p:cNvPr>
          <p:cNvSpPr>
            <a:spLocks noGrp="1"/>
          </p:cNvSpPr>
          <p:nvPr>
            <p:ph type="body" idx="1"/>
          </p:nvPr>
        </p:nvSpPr>
        <p:spPr>
          <a:xfrm>
            <a:off x="1043610" y="1491631"/>
            <a:ext cx="7146149" cy="1104878"/>
          </a:xfrm>
        </p:spPr>
        <p:txBody>
          <a:bodyPr/>
          <a:lstStyle/>
          <a:p>
            <a:pPr marL="0" indent="0">
              <a:buClr>
                <a:schemeClr val="accent3">
                  <a:lumMod val="60000"/>
                  <a:lumOff val="40000"/>
                </a:schemeClr>
              </a:buClr>
              <a:buNone/>
            </a:pPr>
            <a:r>
              <a:rPr lang="tr-TR" sz="2400" b="1" dirty="0">
                <a:solidFill>
                  <a:srgbClr val="FF0000"/>
                </a:solidFill>
                <a:latin typeface="Calibri" panose="020F0502020204030204" pitchFamily="34" charset="0"/>
                <a:cs typeface="Calibri" panose="020F0502020204030204" pitchFamily="34" charset="0"/>
              </a:rPr>
              <a:t>MESLEKİ VE TEKNİK ANADOLU  LİSELERİNİN TEKNİK PROGRAMLARI</a:t>
            </a:r>
          </a:p>
          <a:p>
            <a:pPr algn="l">
              <a:buClr>
                <a:schemeClr val="accent3">
                  <a:lumMod val="60000"/>
                  <a:lumOff val="40000"/>
                </a:schemeClr>
              </a:buClr>
              <a:buFont typeface="Wingdings" panose="05000000000000000000" pitchFamily="2" charset="2"/>
              <a:buChar char="§"/>
            </a:pPr>
            <a:r>
              <a:rPr lang="tr-TR" sz="2400" b="1" dirty="0">
                <a:latin typeface="Calibri" panose="020F0502020204030204" pitchFamily="34" charset="0"/>
                <a:cs typeface="Calibri" panose="020F0502020204030204" pitchFamily="34" charset="0"/>
              </a:rPr>
              <a:t>Öğretim süresi 4 yıldır.</a:t>
            </a:r>
          </a:p>
          <a:p>
            <a:pPr algn="l">
              <a:buClr>
                <a:schemeClr val="accent3">
                  <a:lumMod val="60000"/>
                  <a:lumOff val="40000"/>
                </a:schemeClr>
              </a:buClr>
              <a:buFont typeface="Wingdings" panose="05000000000000000000" pitchFamily="2" charset="2"/>
              <a:buChar char="§"/>
            </a:pPr>
            <a:r>
              <a:rPr lang="tr-TR" sz="2400" b="1" dirty="0">
                <a:latin typeface="Calibri" panose="020F0502020204030204" pitchFamily="34" charset="0"/>
                <a:cs typeface="Calibri" panose="020F0502020204030204" pitchFamily="34" charset="0"/>
              </a:rPr>
              <a:t>Mezunları alanlarındaki meslek yüksekokulu programlarına EK PUAN ile girebilmektedir.</a:t>
            </a:r>
          </a:p>
          <a:p>
            <a:pPr algn="l">
              <a:buClr>
                <a:schemeClr val="accent3">
                  <a:lumMod val="60000"/>
                  <a:lumOff val="40000"/>
                </a:schemeClr>
              </a:buClr>
              <a:buFont typeface="Wingdings" panose="05000000000000000000" pitchFamily="2" charset="2"/>
              <a:buChar char="§"/>
            </a:pPr>
            <a:r>
              <a:rPr lang="tr-TR" sz="2400" b="1" dirty="0">
                <a:latin typeface="Calibri" panose="020F0502020204030204" pitchFamily="34" charset="0"/>
                <a:cs typeface="Calibri" panose="020F0502020204030204" pitchFamily="34" charset="0"/>
              </a:rPr>
              <a:t>Mezun olduklarında İŞ YERİ AÇMA BELGESİ verilir.</a:t>
            </a:r>
          </a:p>
          <a:p>
            <a:pPr algn="l">
              <a:buClr>
                <a:schemeClr val="accent3">
                  <a:lumMod val="60000"/>
                  <a:lumOff val="40000"/>
                </a:schemeClr>
              </a:buClr>
              <a:buFont typeface="Wingdings" panose="05000000000000000000" pitchFamily="2" charset="2"/>
              <a:buChar char="§"/>
            </a:pPr>
            <a:r>
              <a:rPr lang="tr-TR" sz="2400" b="1" dirty="0">
                <a:latin typeface="Calibri" panose="020F0502020204030204" pitchFamily="34" charset="0"/>
                <a:cs typeface="Calibri" panose="020F0502020204030204" pitchFamily="34" charset="0"/>
              </a:rPr>
              <a:t>Farklı alanları içermektedir.*</a:t>
            </a:r>
            <a:endParaRPr lang="tr-TR" sz="2400" b="1" dirty="0"/>
          </a:p>
        </p:txBody>
      </p:sp>
      <p:sp>
        <p:nvSpPr>
          <p:cNvPr id="3" name="Slayt Numarası Yer Tutucusu 2">
            <a:extLst>
              <a:ext uri="{FF2B5EF4-FFF2-40B4-BE49-F238E27FC236}">
                <a16:creationId xmlns:a16="http://schemas.microsoft.com/office/drawing/2014/main" xmlns="" id="{2691029C-306E-4180-9F59-86720AC656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spTree>
    <p:extLst>
      <p:ext uri="{BB962C8B-B14F-4D97-AF65-F5344CB8AC3E}">
        <p14:creationId xmlns:p14="http://schemas.microsoft.com/office/powerpoint/2010/main" xmlns="" val="2032971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C66B0B92-B34E-4BCD-BFDB-5FDC5D3E0707}"/>
              </a:ext>
            </a:extLst>
          </p:cNvPr>
          <p:cNvSpPr>
            <a:spLocks noGrp="1"/>
          </p:cNvSpPr>
          <p:nvPr>
            <p:ph type="body" idx="1"/>
          </p:nvPr>
        </p:nvSpPr>
        <p:spPr>
          <a:xfrm>
            <a:off x="2339752" y="339503"/>
            <a:ext cx="6326932" cy="4417552"/>
          </a:xfrm>
        </p:spPr>
        <p:txBody>
          <a:bodyPr/>
          <a:lstStyle/>
          <a:p>
            <a:pPr marL="114300" indent="0">
              <a:buNone/>
            </a:pPr>
            <a:r>
              <a:rPr lang="tr-TR" sz="2400" b="1" dirty="0">
                <a:solidFill>
                  <a:srgbClr val="FF0000"/>
                </a:solidFill>
                <a:latin typeface="Calibri" panose="020F0502020204030204" pitchFamily="34" charset="0"/>
                <a:cs typeface="Calibri" panose="020F0502020204030204" pitchFamily="34" charset="0"/>
              </a:rPr>
              <a:t>	Tercih listesi oluştururken;</a:t>
            </a:r>
            <a:endParaRPr lang="tr-TR" sz="24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tr-TR" sz="2400" dirty="0">
                <a:latin typeface="Calibri" panose="020F0502020204030204" pitchFamily="34" charset="0"/>
                <a:cs typeface="Calibri" panose="020F0502020204030204" pitchFamily="34" charset="0"/>
              </a:rPr>
              <a:t>Okul Rehberlik Servislerinden Tercih Danışmanlığı konusunda destek alabilirsiniz.</a:t>
            </a:r>
          </a:p>
          <a:p>
            <a:pPr>
              <a:buFont typeface="Wingdings" panose="05000000000000000000" pitchFamily="2" charset="2"/>
              <a:buChar char="§"/>
            </a:pPr>
            <a:r>
              <a:rPr lang="tr-TR" sz="2400" dirty="0">
                <a:latin typeface="Calibri" panose="020F0502020204030204" pitchFamily="34" charset="0"/>
                <a:cs typeface="Calibri" panose="020F0502020204030204" pitchFamily="34" charset="0"/>
              </a:rPr>
              <a:t>MEB'in internet sitesinde e-okul’ da açılmış olan Tercih Robotundan yardım alabilirsiniz.</a:t>
            </a:r>
          </a:p>
          <a:p>
            <a:pPr marL="101600" indent="0">
              <a:buNone/>
            </a:pPr>
            <a:endParaRPr lang="tr-TR" sz="2400" dirty="0">
              <a:latin typeface="Calibri" panose="020F0502020204030204" pitchFamily="34" charset="0"/>
              <a:cs typeface="Calibri" panose="020F0502020204030204" pitchFamily="34" charset="0"/>
            </a:endParaRPr>
          </a:p>
          <a:p>
            <a:pPr marL="342900" indent="-342900">
              <a:spcBef>
                <a:spcPts val="0"/>
              </a:spcBef>
              <a:buFont typeface="Wingdings" panose="05000000000000000000" pitchFamily="2" charset="2"/>
              <a:buChar char="Ø"/>
            </a:pPr>
            <a:r>
              <a:rPr lang="tr-TR" sz="2400" dirty="0">
                <a:latin typeface="Calibri" panose="020F0502020204030204" pitchFamily="34" charset="0"/>
                <a:ea typeface="Tahoma" pitchFamily="34" charset="0"/>
                <a:cs typeface="Calibri" panose="020F0502020204030204" pitchFamily="34" charset="0"/>
              </a:rPr>
              <a:t>İlimizde ki okul türleri ve sınavlara ilişkin bilgiler için «</a:t>
            </a:r>
            <a:r>
              <a:rPr lang="tr-TR" sz="2400" b="1" u="sng" dirty="0">
                <a:solidFill>
                  <a:srgbClr val="FF0000"/>
                </a:solidFill>
                <a:latin typeface="Calibri" panose="020F0502020204030204" pitchFamily="34" charset="0"/>
                <a:ea typeface="Tahoma" pitchFamily="34" charset="0"/>
                <a:cs typeface="Calibri" panose="020F0502020204030204" pitchFamily="34" charset="0"/>
              </a:rPr>
              <a:t>Kocaeli Kariyer Planlama </a:t>
            </a:r>
            <a:r>
              <a:rPr lang="tr-TR" sz="2400" b="1" u="sng" dirty="0" err="1">
                <a:solidFill>
                  <a:srgbClr val="FF0000"/>
                </a:solidFill>
                <a:latin typeface="Calibri" panose="020F0502020204030204" pitchFamily="34" charset="0"/>
                <a:ea typeface="Tahoma" pitchFamily="34" charset="0"/>
                <a:cs typeface="Calibri" panose="020F0502020204030204" pitchFamily="34" charset="0"/>
              </a:rPr>
              <a:t>Portalı</a:t>
            </a:r>
            <a:r>
              <a:rPr lang="tr-TR" sz="2400" b="1" dirty="0">
                <a:latin typeface="Calibri" panose="020F0502020204030204" pitchFamily="34" charset="0"/>
                <a:ea typeface="Tahoma" pitchFamily="34" charset="0"/>
                <a:cs typeface="Calibri" panose="020F0502020204030204" pitchFamily="34" charset="0"/>
              </a:rPr>
              <a:t>» </a:t>
            </a:r>
            <a:r>
              <a:rPr lang="tr-TR" sz="2400" dirty="0" err="1">
                <a:latin typeface="Calibri" panose="020F0502020204030204" pitchFamily="34" charset="0"/>
                <a:ea typeface="Tahoma" pitchFamily="34" charset="0"/>
                <a:cs typeface="Calibri" panose="020F0502020204030204" pitchFamily="34" charset="0"/>
              </a:rPr>
              <a:t>nı</a:t>
            </a:r>
            <a:r>
              <a:rPr lang="tr-TR" sz="2400" dirty="0">
                <a:latin typeface="Calibri" panose="020F0502020204030204" pitchFamily="34" charset="0"/>
                <a:ea typeface="Tahoma" pitchFamily="34" charset="0"/>
                <a:cs typeface="Calibri" panose="020F0502020204030204" pitchFamily="34" charset="0"/>
              </a:rPr>
              <a:t> ziyaret edebilirsiniz.</a:t>
            </a:r>
          </a:p>
          <a:p>
            <a:pPr marL="0" indent="0">
              <a:spcBef>
                <a:spcPts val="0"/>
              </a:spcBef>
              <a:buNone/>
            </a:pPr>
            <a:endParaRPr lang="tr-TR" sz="2400" dirty="0">
              <a:latin typeface="Calibri" panose="020F0502020204030204" pitchFamily="34" charset="0"/>
              <a:ea typeface="Tahoma" pitchFamily="34" charset="0"/>
              <a:cs typeface="Calibri" panose="020F0502020204030204" pitchFamily="34" charset="0"/>
              <a:hlinkClick r:id="rId2"/>
            </a:endParaRPr>
          </a:p>
          <a:p>
            <a:pPr marL="0" indent="0">
              <a:spcBef>
                <a:spcPts val="0"/>
              </a:spcBef>
              <a:buNone/>
            </a:pPr>
            <a:r>
              <a:rPr lang="tr-TR" sz="2400" b="1" dirty="0">
                <a:solidFill>
                  <a:srgbClr val="FF0000"/>
                </a:solidFill>
                <a:latin typeface="Calibri" panose="020F0502020204030204" pitchFamily="34" charset="0"/>
                <a:ea typeface="Tahoma" pitchFamily="34" charset="0"/>
                <a:cs typeface="Calibri" panose="020F0502020204030204" pitchFamily="34" charset="0"/>
                <a:hlinkClick r:id="rId2"/>
              </a:rPr>
              <a:t>https://kocaeli.meb.gov.tr/kariyer/</a:t>
            </a:r>
            <a:r>
              <a:rPr lang="tr-TR" sz="2400" b="1" dirty="0">
                <a:solidFill>
                  <a:srgbClr val="FF0000"/>
                </a:solidFill>
                <a:latin typeface="Calibri" panose="020F0502020204030204" pitchFamily="34" charset="0"/>
                <a:ea typeface="Tahoma" pitchFamily="34" charset="0"/>
                <a:cs typeface="Calibri" panose="020F0502020204030204" pitchFamily="34" charset="0"/>
              </a:rPr>
              <a:t> </a:t>
            </a:r>
          </a:p>
          <a:p>
            <a:pPr marL="114300" indent="0">
              <a:buNone/>
            </a:pPr>
            <a:endParaRPr lang="tr-TR" sz="12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sp>
        <p:nvSpPr>
          <p:cNvPr id="2" name="Dikdörtgen 1">
            <a:extLst>
              <a:ext uri="{FF2B5EF4-FFF2-40B4-BE49-F238E27FC236}">
                <a16:creationId xmlns:a16="http://schemas.microsoft.com/office/drawing/2014/main" xmlns="" id="{BC7EA32E-D694-40E8-B99D-DFA946EAD04B}"/>
              </a:ext>
            </a:extLst>
          </p:cNvPr>
          <p:cNvSpPr/>
          <p:nvPr/>
        </p:nvSpPr>
        <p:spPr>
          <a:xfrm>
            <a:off x="251520" y="1059582"/>
            <a:ext cx="1656184" cy="1892826"/>
          </a:xfrm>
          <a:prstGeom prst="rect">
            <a:avLst/>
          </a:prstGeom>
        </p:spPr>
        <p:txBody>
          <a:bodyPr wrap="square">
            <a:spAutoFit/>
          </a:bodyPr>
          <a:lstStyle/>
          <a:p>
            <a:pPr>
              <a:lnSpc>
                <a:spcPct val="150000"/>
              </a:lnSpc>
            </a:pPr>
            <a:r>
              <a:rPr lang="tr-TR" altLang="tr-TR" sz="3200" b="1" dirty="0">
                <a:solidFill>
                  <a:schemeClr val="bg1"/>
                </a:solidFill>
                <a:latin typeface="Cambria" pitchFamily="18" charset="0"/>
              </a:rPr>
              <a:t>TERCİH SÜRECİ</a:t>
            </a:r>
            <a:r>
              <a:rPr lang="tr-TR" altLang="tr-TR" b="1" dirty="0">
                <a:solidFill>
                  <a:schemeClr val="bg1"/>
                </a:solidFill>
                <a:latin typeface="Cambria" pitchFamily="18" charset="0"/>
              </a:rPr>
              <a:t/>
            </a:r>
            <a:br>
              <a:rPr lang="tr-TR" altLang="tr-TR" b="1" dirty="0">
                <a:solidFill>
                  <a:schemeClr val="bg1"/>
                </a:solidFill>
                <a:latin typeface="Cambria" pitchFamily="18" charset="0"/>
              </a:rPr>
            </a:br>
            <a:endParaRPr lang="tr-TR" dirty="0">
              <a:solidFill>
                <a:schemeClr val="bg1"/>
              </a:solidFill>
            </a:endParaRPr>
          </a:p>
        </p:txBody>
      </p:sp>
    </p:spTree>
    <p:extLst>
      <p:ext uri="{BB962C8B-B14F-4D97-AF65-F5344CB8AC3E}">
        <p14:creationId xmlns:p14="http://schemas.microsoft.com/office/powerpoint/2010/main" xmlns="" val="3654171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6420391-865A-468D-92D4-AD950FEF42CF}"/>
              </a:ext>
            </a:extLst>
          </p:cNvPr>
          <p:cNvSpPr>
            <a:spLocks noGrp="1"/>
          </p:cNvSpPr>
          <p:nvPr>
            <p:ph type="title"/>
          </p:nvPr>
        </p:nvSpPr>
        <p:spPr/>
        <p:txBody>
          <a:bodyPr/>
          <a:lstStyle/>
          <a:p>
            <a:r>
              <a:rPr lang="tr-TR" b="1" dirty="0">
                <a:latin typeface="Calibri" panose="020F0502020204030204" pitchFamily="34" charset="0"/>
                <a:cs typeface="Calibri" panose="020F0502020204030204" pitchFamily="34" charset="0"/>
              </a:rPr>
              <a:t>MESLEKLER VE MESLEK SEÇİM SÜRECİ İLE İLGİLİ BİLGİ EDİNEBİLECEĞİZ SİTELER</a:t>
            </a:r>
          </a:p>
        </p:txBody>
      </p:sp>
      <p:sp>
        <p:nvSpPr>
          <p:cNvPr id="3" name="Metin Yer Tutucusu 2">
            <a:extLst>
              <a:ext uri="{FF2B5EF4-FFF2-40B4-BE49-F238E27FC236}">
                <a16:creationId xmlns:a16="http://schemas.microsoft.com/office/drawing/2014/main" xmlns="" id="{3C77D0E5-95B8-4719-B6D2-9E572F82E8B7}"/>
              </a:ext>
            </a:extLst>
          </p:cNvPr>
          <p:cNvSpPr>
            <a:spLocks noGrp="1"/>
          </p:cNvSpPr>
          <p:nvPr>
            <p:ph type="body" idx="1"/>
          </p:nvPr>
        </p:nvSpPr>
        <p:spPr>
          <a:xfrm>
            <a:off x="2555776" y="559475"/>
            <a:ext cx="5688632" cy="3741225"/>
          </a:xfrm>
        </p:spPr>
        <p:txBody>
          <a:bodyPr/>
          <a:lstStyle/>
          <a:p>
            <a:pPr marL="0" indent="0">
              <a:spcBef>
                <a:spcPts val="0"/>
              </a:spcBef>
              <a:buNone/>
            </a:pPr>
            <a:r>
              <a:rPr lang="tr-TR" b="1" dirty="0">
                <a:latin typeface="Calibri" panose="020F0502020204030204" pitchFamily="34" charset="0"/>
                <a:ea typeface="Tahoma" pitchFamily="34" charset="0"/>
                <a:cs typeface="Calibri" panose="020F0502020204030204" pitchFamily="34" charset="0"/>
              </a:rPr>
              <a:t> </a:t>
            </a:r>
          </a:p>
          <a:p>
            <a:pPr marL="0" indent="0">
              <a:spcBef>
                <a:spcPts val="0"/>
              </a:spcBef>
              <a:buNone/>
            </a:pPr>
            <a:endParaRPr lang="tr-TR" dirty="0">
              <a:solidFill>
                <a:schemeClr val="accent2">
                  <a:lumMod val="75000"/>
                </a:schemeClr>
              </a:solidFill>
              <a:latin typeface="Calibri" panose="020F0502020204030204" pitchFamily="34" charset="0"/>
              <a:ea typeface="Tahoma" pitchFamily="34" charset="0"/>
              <a:cs typeface="Calibri" panose="020F0502020204030204" pitchFamily="34" charset="0"/>
            </a:endParaRPr>
          </a:p>
          <a:p>
            <a:pPr marL="342900" indent="-342900">
              <a:spcBef>
                <a:spcPts val="0"/>
              </a:spcBef>
              <a:buFont typeface="Wingdings" panose="05000000000000000000" pitchFamily="2" charset="2"/>
              <a:buChar char="§"/>
            </a:pPr>
            <a:r>
              <a:rPr lang="tr-TR" dirty="0">
                <a:solidFill>
                  <a:srgbClr val="0070C0"/>
                </a:solidFill>
                <a:latin typeface="Calibri" panose="020F0502020204030204" pitchFamily="34" charset="0"/>
                <a:ea typeface="Tahoma" pitchFamily="34" charset="0"/>
                <a:cs typeface="Calibri" panose="020F0502020204030204" pitchFamily="34" charset="0"/>
              </a:rPr>
              <a:t>İlgilerinizi, yeteneklerinizi, mesleki değerlerinizi görmek, nasıl bir eğitim alacağınızı planlamak için </a:t>
            </a:r>
            <a:r>
              <a:rPr lang="tr-TR" dirty="0">
                <a:solidFill>
                  <a:srgbClr val="FF0000"/>
                </a:solidFill>
                <a:latin typeface="Calibri" panose="020F0502020204030204" pitchFamily="34" charset="0"/>
                <a:ea typeface="Tahoma" pitchFamily="34" charset="0"/>
                <a:cs typeface="Calibri" panose="020F0502020204030204" pitchFamily="34" charset="0"/>
              </a:rPr>
              <a:t>Ulusal Mesleki Bilgi Sistemini </a:t>
            </a:r>
            <a:r>
              <a:rPr lang="tr-TR" b="1" u="sng" dirty="0">
                <a:solidFill>
                  <a:srgbClr val="0070C0"/>
                </a:solidFill>
                <a:latin typeface="Calibri" panose="020F0502020204030204" pitchFamily="34" charset="0"/>
                <a:ea typeface="Tahoma" pitchFamily="34" charset="0"/>
                <a:cs typeface="Calibri" panose="020F0502020204030204" pitchFamily="34" charset="0"/>
              </a:rPr>
              <a:t>http://mbs.meb.gov.tr/ </a:t>
            </a:r>
            <a:r>
              <a:rPr lang="tr-TR" dirty="0">
                <a:solidFill>
                  <a:srgbClr val="0070C0"/>
                </a:solidFill>
                <a:latin typeface="Calibri" panose="020F0502020204030204" pitchFamily="34" charset="0"/>
                <a:ea typeface="Tahoma" pitchFamily="34" charset="0"/>
                <a:cs typeface="Calibri" panose="020F0502020204030204" pitchFamily="34" charset="0"/>
              </a:rPr>
              <a:t>inceleyebilirsiniz.</a:t>
            </a:r>
          </a:p>
          <a:p>
            <a:pPr marL="342900" indent="-342900">
              <a:spcBef>
                <a:spcPts val="0"/>
              </a:spcBef>
              <a:buFont typeface="Wingdings" panose="05000000000000000000" pitchFamily="2" charset="2"/>
              <a:buChar char="§"/>
            </a:pPr>
            <a:endParaRPr lang="tr-TR" dirty="0">
              <a:solidFill>
                <a:schemeClr val="accent2">
                  <a:lumMod val="75000"/>
                </a:schemeClr>
              </a:solidFill>
              <a:latin typeface="Calibri" panose="020F0502020204030204" pitchFamily="34" charset="0"/>
              <a:ea typeface="Tahoma" pitchFamily="34" charset="0"/>
              <a:cs typeface="Calibri" panose="020F0502020204030204" pitchFamily="34" charset="0"/>
            </a:endParaRPr>
          </a:p>
          <a:p>
            <a:pPr marL="342900" indent="-342900">
              <a:spcBef>
                <a:spcPts val="0"/>
              </a:spcBef>
              <a:buFont typeface="Wingdings" panose="05000000000000000000" pitchFamily="2" charset="2"/>
              <a:buChar char="§"/>
            </a:pPr>
            <a:r>
              <a:rPr lang="tr-TR" dirty="0">
                <a:solidFill>
                  <a:srgbClr val="0070C0"/>
                </a:solidFill>
                <a:latin typeface="Calibri" panose="020F0502020204030204" pitchFamily="34" charset="0"/>
                <a:ea typeface="Tahoma" pitchFamily="34" charset="0"/>
                <a:cs typeface="Calibri" panose="020F0502020204030204" pitchFamily="34" charset="0"/>
              </a:rPr>
              <a:t>Mezun olduktan sonra öğrenim görülen meslek alanlarına göre ek puan verilen yükseköğretim programları için </a:t>
            </a:r>
            <a:r>
              <a:rPr lang="tr-TR" b="1" dirty="0">
                <a:solidFill>
                  <a:srgbClr val="0070C0"/>
                </a:solidFill>
                <a:latin typeface="Calibri" panose="020F0502020204030204" pitchFamily="34" charset="0"/>
                <a:ea typeface="Tahoma" pitchFamily="34" charset="0"/>
                <a:cs typeface="Calibri" panose="020F0502020204030204" pitchFamily="34" charset="0"/>
              </a:rPr>
              <a:t>https://yokatlas.yok.gov.tr/ </a:t>
            </a:r>
            <a:r>
              <a:rPr lang="tr-TR" dirty="0">
                <a:solidFill>
                  <a:srgbClr val="0070C0"/>
                </a:solidFill>
                <a:latin typeface="Calibri" panose="020F0502020204030204" pitchFamily="34" charset="0"/>
                <a:ea typeface="Tahoma" pitchFamily="34" charset="0"/>
                <a:cs typeface="Calibri" panose="020F0502020204030204" pitchFamily="34" charset="0"/>
              </a:rPr>
              <a:t>adresini ziyaret edebilirsiniz.</a:t>
            </a:r>
          </a:p>
          <a:p>
            <a:pPr marL="0" indent="0">
              <a:spcBef>
                <a:spcPts val="0"/>
              </a:spcBef>
              <a:buNone/>
            </a:pPr>
            <a:r>
              <a:rPr lang="tr-TR" dirty="0">
                <a:latin typeface="Calibri" panose="020F0502020204030204" pitchFamily="34" charset="0"/>
                <a:ea typeface="Tahoma" pitchFamily="34" charset="0"/>
                <a:cs typeface="Calibri" panose="020F0502020204030204" pitchFamily="34" charset="0"/>
              </a:rPr>
              <a:t>    </a:t>
            </a:r>
          </a:p>
          <a:p>
            <a:pPr marL="0" indent="0">
              <a:spcBef>
                <a:spcPts val="0"/>
              </a:spcBef>
              <a:buNone/>
            </a:pPr>
            <a:r>
              <a:rPr lang="tr-TR" sz="1800" dirty="0">
                <a:latin typeface="Calibri" panose="020F0502020204030204" pitchFamily="34" charset="0"/>
                <a:ea typeface="Tahoma" pitchFamily="34" charset="0"/>
                <a:cs typeface="Calibri" panose="020F0502020204030204" pitchFamily="34" charset="0"/>
              </a:rPr>
              <a:t>	</a:t>
            </a:r>
            <a:endParaRPr lang="tr-TR" sz="1800" b="1" dirty="0">
              <a:latin typeface="Calibri" panose="020F0502020204030204" pitchFamily="34" charset="0"/>
              <a:ea typeface="Tahoma"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xmlns="" id="{2F7C4FB0-3DAC-470A-9CD1-128470B8D9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Tree>
    <p:extLst>
      <p:ext uri="{BB962C8B-B14F-4D97-AF65-F5344CB8AC3E}">
        <p14:creationId xmlns:p14="http://schemas.microsoft.com/office/powerpoint/2010/main" xmlns="" val="3678437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B25FF3F-6989-43B1-9E3F-A4C9714EC8E2}"/>
              </a:ext>
            </a:extLst>
          </p:cNvPr>
          <p:cNvSpPr>
            <a:spLocks noGrp="1"/>
          </p:cNvSpPr>
          <p:nvPr>
            <p:ph type="title"/>
          </p:nvPr>
        </p:nvSpPr>
        <p:spPr/>
        <p:txBody>
          <a:bodyPr/>
          <a:lstStyle/>
          <a:p>
            <a:pPr algn="ctr"/>
            <a:r>
              <a:rPr lang="tr-TR" b="1" dirty="0">
                <a:solidFill>
                  <a:schemeClr val="tx1"/>
                </a:solidFill>
                <a:latin typeface="Calibri" panose="020F0502020204030204" pitchFamily="34" charset="0"/>
                <a:cs typeface="Calibri" panose="020F0502020204030204" pitchFamily="34" charset="0"/>
              </a:rPr>
              <a:t>KAYNAKÇA</a:t>
            </a:r>
          </a:p>
        </p:txBody>
      </p:sp>
      <p:sp>
        <p:nvSpPr>
          <p:cNvPr id="3" name="Slayt Numarası Yer Tutucusu 2">
            <a:extLst>
              <a:ext uri="{FF2B5EF4-FFF2-40B4-BE49-F238E27FC236}">
                <a16:creationId xmlns:a16="http://schemas.microsoft.com/office/drawing/2014/main" xmlns="" id="{B264950B-0623-40A0-A9D0-575F9F2DC642}"/>
              </a:ext>
            </a:extLst>
          </p:cNvPr>
          <p:cNvSpPr>
            <a:spLocks noGrp="1"/>
          </p:cNvSpPr>
          <p:nvPr>
            <p:ph type="sldNum" sz="quarter" idx="12"/>
          </p:nvPr>
        </p:nvSpPr>
        <p:spPr/>
        <p:txBody>
          <a:bodyPr/>
          <a:lstStyle/>
          <a:p>
            <a:pPr rtl="0"/>
            <a:fld id="{DA60BA0E-20D0-4E7C-B286-26C960A6788F}" type="slidenum">
              <a:rPr lang="tr-TR" smtClean="0"/>
              <a:pPr rtl="0"/>
              <a:t>39</a:t>
            </a:fld>
            <a:endParaRPr lang="tr-TR" dirty="0"/>
          </a:p>
        </p:txBody>
      </p:sp>
      <p:sp>
        <p:nvSpPr>
          <p:cNvPr id="4" name="İçerik Yer Tutucusu 3">
            <a:extLst>
              <a:ext uri="{FF2B5EF4-FFF2-40B4-BE49-F238E27FC236}">
                <a16:creationId xmlns:a16="http://schemas.microsoft.com/office/drawing/2014/main" xmlns="" id="{A68DC1DE-E0AC-4608-890A-4799CC81B8F3}"/>
              </a:ext>
            </a:extLst>
          </p:cNvPr>
          <p:cNvSpPr>
            <a:spLocks noGrp="1"/>
          </p:cNvSpPr>
          <p:nvPr>
            <p:ph sz="quarter" idx="1"/>
          </p:nvPr>
        </p:nvSpPr>
        <p:spPr>
          <a:xfrm>
            <a:off x="580405" y="818849"/>
            <a:ext cx="8153400" cy="3371850"/>
          </a:xfrm>
        </p:spPr>
        <p:txBody>
          <a:bodyPr/>
          <a:lstStyle/>
          <a:p>
            <a:pPr>
              <a:lnSpc>
                <a:spcPct val="150000"/>
              </a:lnSpc>
            </a:pPr>
            <a:r>
              <a:rPr lang="tr-TR" dirty="0">
                <a:latin typeface="Calibri" pitchFamily="34" charset="0"/>
                <a:cs typeface="Calibri" pitchFamily="34" charset="0"/>
              </a:rPr>
              <a:t>Milli Eğitim Bakanlığı Ortaöğretime Geçiş Yönergesi</a:t>
            </a:r>
          </a:p>
          <a:p>
            <a:pPr>
              <a:lnSpc>
                <a:spcPct val="150000"/>
              </a:lnSpc>
            </a:pPr>
            <a:r>
              <a:rPr lang="tr-TR" dirty="0">
                <a:latin typeface="Calibri" pitchFamily="34" charset="0"/>
                <a:cs typeface="Calibri" pitchFamily="34" charset="0"/>
              </a:rPr>
              <a:t>Ortaöğretime Geçiş Tercih ve Yerleştirme Kılavuzu, 2020</a:t>
            </a:r>
          </a:p>
          <a:p>
            <a:pPr>
              <a:lnSpc>
                <a:spcPct val="150000"/>
              </a:lnSpc>
            </a:pPr>
            <a:r>
              <a:rPr lang="tr-TR" dirty="0">
                <a:latin typeface="Calibri" pitchFamily="34" charset="0"/>
                <a:cs typeface="Calibri" pitchFamily="34" charset="0"/>
              </a:rPr>
              <a:t>Sınavla öğrenci alacak ortaöğretim kurumlarına ilişkin merkezî sınav başvuru ve uygulama kılavuzu, 2020</a:t>
            </a:r>
          </a:p>
          <a:p>
            <a:pPr>
              <a:lnSpc>
                <a:spcPct val="150000"/>
              </a:lnSpc>
            </a:pPr>
            <a:r>
              <a:rPr lang="tr-TR" dirty="0">
                <a:solidFill>
                  <a:srgbClr val="FF0000"/>
                </a:solidFill>
                <a:latin typeface="Calibri" pitchFamily="34" charset="0"/>
                <a:cs typeface="Calibri" pitchFamily="34" charset="0"/>
              </a:rPr>
              <a:t>https://kocaeli.meb.gov.tr/kariyer/</a:t>
            </a:r>
          </a:p>
          <a:p>
            <a:pPr>
              <a:lnSpc>
                <a:spcPct val="150000"/>
              </a:lnSpc>
            </a:pPr>
            <a:r>
              <a:rPr lang="tr-TR" dirty="0">
                <a:latin typeface="Calibri" pitchFamily="34" charset="0"/>
                <a:cs typeface="Calibri" pitchFamily="34" charset="0"/>
                <a:hlinkClick r:id="rId2"/>
              </a:rPr>
              <a:t>http://mbs.meb.gov.tr/</a:t>
            </a:r>
            <a:endParaRPr lang="tr-TR" dirty="0">
              <a:latin typeface="Calibri" pitchFamily="34" charset="0"/>
              <a:cs typeface="Calibri" pitchFamily="34" charset="0"/>
            </a:endParaRPr>
          </a:p>
          <a:p>
            <a:pPr>
              <a:lnSpc>
                <a:spcPct val="150000"/>
              </a:lnSpc>
            </a:pPr>
            <a:r>
              <a:rPr lang="tr-TR" dirty="0">
                <a:latin typeface="Calibri" pitchFamily="34" charset="0"/>
                <a:cs typeface="Calibri" pitchFamily="34" charset="0"/>
                <a:hlinkClick r:id="rId3"/>
              </a:rPr>
              <a:t>https://meslegimhayatim.meb.gov.tr/</a:t>
            </a:r>
            <a:endParaRPr lang="tr-TR" dirty="0">
              <a:latin typeface="Calibri" pitchFamily="34" charset="0"/>
              <a:cs typeface="Calibri" pitchFamily="34" charset="0"/>
            </a:endParaRPr>
          </a:p>
        </p:txBody>
      </p:sp>
    </p:spTree>
    <p:extLst>
      <p:ext uri="{BB962C8B-B14F-4D97-AF65-F5344CB8AC3E}">
        <p14:creationId xmlns:p14="http://schemas.microsoft.com/office/powerpoint/2010/main" xmlns="" val="37908856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17"/>
          <p:cNvSpPr txBox="1">
            <a:spLocks noGrp="1"/>
          </p:cNvSpPr>
          <p:nvPr>
            <p:ph type="subTitle" idx="4294967295"/>
          </p:nvPr>
        </p:nvSpPr>
        <p:spPr>
          <a:xfrm>
            <a:off x="971600" y="483519"/>
            <a:ext cx="6137694" cy="4104456"/>
          </a:xfrm>
          <a:prstGeom prst="rect">
            <a:avLst/>
          </a:prstGeom>
        </p:spPr>
        <p:txBody>
          <a:bodyPr spcFirstLastPara="1" wrap="square" lIns="91425" tIns="91425" rIns="91425" bIns="91425" anchor="t" anchorCtr="0">
            <a:noAutofit/>
          </a:bodyPr>
          <a:lstStyle/>
          <a:p>
            <a:pPr marL="342900" indent="-342900"/>
            <a:r>
              <a:rPr lang="tr-TR" sz="2400" b="1" dirty="0">
                <a:solidFill>
                  <a:schemeClr val="bg1"/>
                </a:solidFill>
                <a:latin typeface="Calibri" panose="020F0502020204030204" pitchFamily="34" charset="0"/>
                <a:cs typeface="Calibri" panose="020F0502020204030204" pitchFamily="34" charset="0"/>
              </a:rPr>
              <a:t>Herkesin gelecekte ne olmak, nerede olmak istediğine ve yaşamını nasıl sürdüreceğine ilişkin bir hayali vardır. </a:t>
            </a:r>
          </a:p>
          <a:p>
            <a:pPr marL="342900" indent="-342900"/>
            <a:endParaRPr lang="tr-TR" sz="1000" b="1" dirty="0">
              <a:solidFill>
                <a:schemeClr val="bg1"/>
              </a:solidFill>
              <a:latin typeface="Calibri" panose="020F0502020204030204" pitchFamily="34" charset="0"/>
              <a:cs typeface="Calibri" panose="020F0502020204030204" pitchFamily="34" charset="0"/>
            </a:endParaRPr>
          </a:p>
          <a:p>
            <a:pPr marL="342900" indent="-342900" algn="ctr"/>
            <a:r>
              <a:rPr lang="tr-TR" sz="2800" b="1" dirty="0">
                <a:solidFill>
                  <a:srgbClr val="002060"/>
                </a:solidFill>
                <a:latin typeface="Calibri" panose="020F0502020204030204" pitchFamily="34" charset="0"/>
                <a:cs typeface="Calibri" panose="020F0502020204030204" pitchFamily="34" charset="0"/>
              </a:rPr>
              <a:t>KENDİNİZİ SENEYE HANGİ LİSEDE  GÖRMEYİ HAYAL EDİYORSUNUZ?? </a:t>
            </a:r>
          </a:p>
          <a:p>
            <a:pPr marL="101600" indent="0">
              <a:buNone/>
            </a:pPr>
            <a:r>
              <a:rPr lang="tr-TR" sz="2800" dirty="0">
                <a:solidFill>
                  <a:schemeClr val="bg1"/>
                </a:solidFill>
              </a:rPr>
              <a:t>Ben seneye...................................</a:t>
            </a:r>
          </a:p>
          <a:p>
            <a:pPr marL="101600" indent="0">
              <a:buNone/>
            </a:pPr>
            <a:r>
              <a:rPr lang="tr-TR" sz="2800" dirty="0">
                <a:solidFill>
                  <a:schemeClr val="bg1"/>
                </a:solidFill>
              </a:rPr>
              <a:t>okulunda olmak istiyorum. </a:t>
            </a:r>
          </a:p>
          <a:p>
            <a:pPr marL="101600" indent="0">
              <a:buNone/>
            </a:pPr>
            <a:r>
              <a:rPr lang="tr-TR" sz="2800" dirty="0">
                <a:solidFill>
                  <a:schemeClr val="bg1"/>
                </a:solidFill>
              </a:rPr>
              <a:t>Çünkü; ……………………………..</a:t>
            </a:r>
          </a:p>
          <a:p>
            <a:pPr marL="0" indent="0">
              <a:buNone/>
            </a:pPr>
            <a:r>
              <a:rPr lang="tr-TR" sz="2800" b="1" dirty="0">
                <a:solidFill>
                  <a:schemeClr val="bg1"/>
                </a:solidFill>
                <a:latin typeface="Calibri" panose="020F0502020204030204" pitchFamily="34" charset="0"/>
                <a:cs typeface="Calibri" panose="020F0502020204030204" pitchFamily="34" charset="0"/>
              </a:rPr>
              <a:t>	</a:t>
            </a:r>
          </a:p>
          <a:p>
            <a:pPr marL="0" lvl="0" indent="0" algn="l" rtl="0">
              <a:spcBef>
                <a:spcPts val="600"/>
              </a:spcBef>
              <a:spcAft>
                <a:spcPts val="0"/>
              </a:spcAft>
              <a:buNone/>
            </a:pPr>
            <a:endParaRPr sz="3600" dirty="0">
              <a:solidFill>
                <a:srgbClr val="FFFFFF"/>
              </a:solidFill>
            </a:endParaRPr>
          </a:p>
        </p:txBody>
      </p:sp>
      <p:pic>
        <p:nvPicPr>
          <p:cNvPr id="405" name="Google Shape;405;p17" descr="photo-1434030216411-0b793f4b4173.jpg"/>
          <p:cNvPicPr preferRelativeResize="0"/>
          <p:nvPr/>
        </p:nvPicPr>
        <p:blipFill>
          <a:blip r:embed="rId3">
            <a:alphaModFix/>
          </a:blip>
          <a:stretch>
            <a:fillRect/>
          </a:stretch>
        </p:blipFill>
        <p:spPr>
          <a:xfrm>
            <a:off x="7020272" y="628318"/>
            <a:ext cx="2071500" cy="2071500"/>
          </a:xfrm>
          <a:prstGeom prst="ellipse">
            <a:avLst/>
          </a:prstGeom>
          <a:noFill/>
          <a:ln>
            <a:noFill/>
          </a:ln>
        </p:spPr>
      </p:pic>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xmlns="" id="{15F21218-D25B-4A71-A72A-642D8D5678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
        <p:nvSpPr>
          <p:cNvPr id="3" name="Metin Yer Tutucusu 2">
            <a:extLst>
              <a:ext uri="{FF2B5EF4-FFF2-40B4-BE49-F238E27FC236}">
                <a16:creationId xmlns:a16="http://schemas.microsoft.com/office/drawing/2014/main" xmlns="" id="{7459AAD5-10B4-4D6B-8497-E3D9DA980B02}"/>
              </a:ext>
            </a:extLst>
          </p:cNvPr>
          <p:cNvSpPr>
            <a:spLocks noGrp="1"/>
          </p:cNvSpPr>
          <p:nvPr>
            <p:ph type="body" idx="4294967295"/>
          </p:nvPr>
        </p:nvSpPr>
        <p:spPr>
          <a:xfrm>
            <a:off x="611563" y="1059583"/>
            <a:ext cx="7920879" cy="3240956"/>
          </a:xfrm>
        </p:spPr>
        <p:txBody>
          <a:bodyPr/>
          <a:lstStyle/>
          <a:p>
            <a:pPr>
              <a:lnSpc>
                <a:spcPct val="150000"/>
              </a:lnSpc>
            </a:pPr>
            <a:r>
              <a:rPr lang="tr-TR" b="1" dirty="0">
                <a:solidFill>
                  <a:schemeClr val="bg1"/>
                </a:solidFill>
                <a:latin typeface="Arial"/>
                <a:ea typeface="Arial"/>
                <a:cs typeface="Arial"/>
                <a:sym typeface="Arial"/>
              </a:rPr>
              <a:t>Seçtiğiniz lise seçimlerinin gerçekçi olduğunu düşünüyor musunuz?</a:t>
            </a:r>
            <a:endParaRPr lang="tr-TR" dirty="0">
              <a:solidFill>
                <a:schemeClr val="bg1"/>
              </a:solidFill>
              <a:latin typeface="Arial"/>
              <a:ea typeface="Arial"/>
              <a:cs typeface="Arial"/>
              <a:sym typeface="Arial"/>
            </a:endParaRPr>
          </a:p>
          <a:p>
            <a:pPr>
              <a:lnSpc>
                <a:spcPct val="150000"/>
              </a:lnSpc>
            </a:pPr>
            <a:r>
              <a:rPr lang="tr-TR" b="1" dirty="0">
                <a:solidFill>
                  <a:schemeClr val="bg1"/>
                </a:solidFill>
                <a:latin typeface="Arial"/>
                <a:ea typeface="Arial"/>
                <a:cs typeface="Arial"/>
                <a:sym typeface="Arial"/>
              </a:rPr>
              <a:t>Seçtiğiniz liseye gittiğinizde akademik yönden başarılı olacağınızı düşünüyor musunuz?</a:t>
            </a:r>
            <a:endParaRPr lang="tr-TR" dirty="0">
              <a:solidFill>
                <a:schemeClr val="bg1"/>
              </a:solidFill>
              <a:latin typeface="Arial"/>
              <a:ea typeface="Arial"/>
              <a:cs typeface="Arial"/>
              <a:sym typeface="Arial"/>
            </a:endParaRPr>
          </a:p>
          <a:p>
            <a:pPr>
              <a:lnSpc>
                <a:spcPct val="150000"/>
              </a:lnSpc>
            </a:pPr>
            <a:r>
              <a:rPr lang="tr-TR" b="1" dirty="0">
                <a:solidFill>
                  <a:schemeClr val="bg1"/>
                </a:solidFill>
                <a:latin typeface="Arial"/>
                <a:ea typeface="Arial"/>
                <a:cs typeface="Arial"/>
                <a:sym typeface="Arial"/>
              </a:rPr>
              <a:t>Seçtiğiniz liselere gittiğinizde mutlu bir meslek hayatınız olacağını düşünüyor musunuz?</a:t>
            </a:r>
            <a:endParaRPr lang="tr-TR" dirty="0">
              <a:solidFill>
                <a:schemeClr val="bg1"/>
              </a:solidFill>
              <a:latin typeface="Arial"/>
              <a:ea typeface="Arial"/>
              <a:cs typeface="Arial"/>
              <a:sym typeface="Arial"/>
            </a:endParaRPr>
          </a:p>
          <a:p>
            <a:endParaRPr lang="tr-TR" dirty="0"/>
          </a:p>
        </p:txBody>
      </p:sp>
    </p:spTree>
    <p:extLst>
      <p:ext uri="{BB962C8B-B14F-4D97-AF65-F5344CB8AC3E}">
        <p14:creationId xmlns:p14="http://schemas.microsoft.com/office/powerpoint/2010/main" xmlns="" val="162881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77DB0415-3E32-4013-9CD2-315BFF6BD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dirty="0"/>
          </a:p>
        </p:txBody>
      </p:sp>
      <p:sp>
        <p:nvSpPr>
          <p:cNvPr id="4" name="Unvan 1">
            <a:extLst>
              <a:ext uri="{FF2B5EF4-FFF2-40B4-BE49-F238E27FC236}">
                <a16:creationId xmlns:a16="http://schemas.microsoft.com/office/drawing/2014/main" xmlns="" id="{19511987-D1B8-4E23-B669-C26BEDE6125D}"/>
              </a:ext>
            </a:extLst>
          </p:cNvPr>
          <p:cNvSpPr txBox="1">
            <a:spLocks/>
          </p:cNvSpPr>
          <p:nvPr/>
        </p:nvSpPr>
        <p:spPr>
          <a:xfrm>
            <a:off x="1259632" y="471318"/>
            <a:ext cx="7200800" cy="5963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4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MESLEĞE GİDEN YOL</a:t>
            </a:r>
          </a:p>
          <a:p>
            <a:pPr algn="ctr"/>
            <a:r>
              <a:rPr lang="tr-TR" sz="3600" b="1" dirty="0"/>
              <a:t/>
            </a:r>
            <a:br>
              <a:rPr lang="tr-TR" sz="3600" b="1" dirty="0"/>
            </a:br>
            <a:endParaRPr lang="tr-TR" sz="3600" b="1" dirty="0"/>
          </a:p>
        </p:txBody>
      </p:sp>
      <p:cxnSp>
        <p:nvCxnSpPr>
          <p:cNvPr id="5" name="5 Düz Ok Bağlayıcısı">
            <a:extLst>
              <a:ext uri="{FF2B5EF4-FFF2-40B4-BE49-F238E27FC236}">
                <a16:creationId xmlns:a16="http://schemas.microsoft.com/office/drawing/2014/main" xmlns="" id="{BD2D8A14-89AA-4D56-9A87-BC7E816DAA42}"/>
              </a:ext>
            </a:extLst>
          </p:cNvPr>
          <p:cNvCxnSpPr>
            <a:cxnSpLocks/>
          </p:cNvCxnSpPr>
          <p:nvPr/>
        </p:nvCxnSpPr>
        <p:spPr>
          <a:xfrm flipV="1">
            <a:off x="646076" y="3241627"/>
            <a:ext cx="6352975" cy="2"/>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18 Metin kutusu">
            <a:extLst>
              <a:ext uri="{FF2B5EF4-FFF2-40B4-BE49-F238E27FC236}">
                <a16:creationId xmlns:a16="http://schemas.microsoft.com/office/drawing/2014/main" xmlns="" id="{FD0A8A0A-133E-4DD9-8C4B-A608AA9EBEE7}"/>
              </a:ext>
            </a:extLst>
          </p:cNvPr>
          <p:cNvSpPr txBox="1"/>
          <p:nvPr/>
        </p:nvSpPr>
        <p:spPr>
          <a:xfrm>
            <a:off x="6892529" y="2643758"/>
            <a:ext cx="1499807" cy="1199944"/>
          </a:xfrm>
          <a:prstGeom prst="rect">
            <a:avLst/>
          </a:prstGeom>
          <a:solidFill>
            <a:schemeClr val="tx1"/>
          </a:solidFill>
        </p:spPr>
        <p:txBody>
          <a:bodyPr wrap="square" rtlCol="0">
            <a:spAutoFit/>
          </a:bodyPr>
          <a:lstStyle/>
          <a:p>
            <a:pPr algn="ctr"/>
            <a:r>
              <a:rPr lang="tr-TR" sz="2399"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DOĞRU MESLEĞE ULAŞMA</a:t>
            </a:r>
          </a:p>
        </p:txBody>
      </p:sp>
      <p:sp>
        <p:nvSpPr>
          <p:cNvPr id="12" name="11 Oval">
            <a:extLst>
              <a:ext uri="{FF2B5EF4-FFF2-40B4-BE49-F238E27FC236}">
                <a16:creationId xmlns:a16="http://schemas.microsoft.com/office/drawing/2014/main" xmlns="" id="{97FD7193-FA8B-4077-A99B-9EB91BF547F3}"/>
              </a:ext>
            </a:extLst>
          </p:cNvPr>
          <p:cNvSpPr/>
          <p:nvPr/>
        </p:nvSpPr>
        <p:spPr>
          <a:xfrm>
            <a:off x="574657" y="3157580"/>
            <a:ext cx="142839" cy="21425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399"/>
          </a:p>
        </p:txBody>
      </p:sp>
      <p:sp>
        <p:nvSpPr>
          <p:cNvPr id="13" name="11 Oval">
            <a:extLst>
              <a:ext uri="{FF2B5EF4-FFF2-40B4-BE49-F238E27FC236}">
                <a16:creationId xmlns:a16="http://schemas.microsoft.com/office/drawing/2014/main" xmlns="" id="{A6A87339-A8C5-41E0-83AB-7CA740737739}"/>
              </a:ext>
            </a:extLst>
          </p:cNvPr>
          <p:cNvSpPr/>
          <p:nvPr/>
        </p:nvSpPr>
        <p:spPr>
          <a:xfrm>
            <a:off x="1907111" y="3157580"/>
            <a:ext cx="142839" cy="21425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399"/>
          </a:p>
        </p:txBody>
      </p:sp>
      <p:sp>
        <p:nvSpPr>
          <p:cNvPr id="14" name="11 Oval">
            <a:extLst>
              <a:ext uri="{FF2B5EF4-FFF2-40B4-BE49-F238E27FC236}">
                <a16:creationId xmlns:a16="http://schemas.microsoft.com/office/drawing/2014/main" xmlns="" id="{6B8727BB-5332-4BAE-89AA-95B49AFDCB87}"/>
              </a:ext>
            </a:extLst>
          </p:cNvPr>
          <p:cNvSpPr/>
          <p:nvPr/>
        </p:nvSpPr>
        <p:spPr>
          <a:xfrm>
            <a:off x="3675035" y="3185186"/>
            <a:ext cx="142839" cy="21425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399"/>
          </a:p>
        </p:txBody>
      </p:sp>
      <p:sp>
        <p:nvSpPr>
          <p:cNvPr id="15" name="11 Oval">
            <a:extLst>
              <a:ext uri="{FF2B5EF4-FFF2-40B4-BE49-F238E27FC236}">
                <a16:creationId xmlns:a16="http://schemas.microsoft.com/office/drawing/2014/main" xmlns="" id="{D5B6C7BB-6240-4562-A376-B7F6454E1EB1}"/>
              </a:ext>
            </a:extLst>
          </p:cNvPr>
          <p:cNvSpPr/>
          <p:nvPr/>
        </p:nvSpPr>
        <p:spPr>
          <a:xfrm>
            <a:off x="5104332" y="3157581"/>
            <a:ext cx="142839" cy="25952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399"/>
          </a:p>
        </p:txBody>
      </p:sp>
      <p:sp>
        <p:nvSpPr>
          <p:cNvPr id="16" name="13 Metin kutusu">
            <a:extLst>
              <a:ext uri="{FF2B5EF4-FFF2-40B4-BE49-F238E27FC236}">
                <a16:creationId xmlns:a16="http://schemas.microsoft.com/office/drawing/2014/main" xmlns="" id="{9C4CD79C-073B-4768-A4BC-C9BE6DDF2B3E}"/>
              </a:ext>
            </a:extLst>
          </p:cNvPr>
          <p:cNvSpPr txBox="1"/>
          <p:nvPr/>
        </p:nvSpPr>
        <p:spPr>
          <a:xfrm rot="18386837">
            <a:off x="264179" y="2051094"/>
            <a:ext cx="2191214" cy="400110"/>
          </a:xfrm>
          <a:prstGeom prst="rect">
            <a:avLst/>
          </a:prstGeom>
          <a:noFill/>
        </p:spPr>
        <p:txBody>
          <a:bodyPr wrap="square" rtlCol="0">
            <a:spAutoFit/>
          </a:bodyPr>
          <a:lstStyle/>
          <a:p>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KENDİNİ</a:t>
            </a:r>
            <a:r>
              <a:rPr lang="tr-T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TANIMA</a:t>
            </a:r>
          </a:p>
        </p:txBody>
      </p:sp>
      <p:sp>
        <p:nvSpPr>
          <p:cNvPr id="17" name="13 Metin kutusu">
            <a:extLst>
              <a:ext uri="{FF2B5EF4-FFF2-40B4-BE49-F238E27FC236}">
                <a16:creationId xmlns:a16="http://schemas.microsoft.com/office/drawing/2014/main" xmlns="" id="{89558B3C-3344-47D1-A711-D007777DEE8E}"/>
              </a:ext>
            </a:extLst>
          </p:cNvPr>
          <p:cNvSpPr txBox="1"/>
          <p:nvPr/>
        </p:nvSpPr>
        <p:spPr>
          <a:xfrm rot="18370784">
            <a:off x="1460936" y="1839684"/>
            <a:ext cx="2483359" cy="400110"/>
          </a:xfrm>
          <a:prstGeom prst="rect">
            <a:avLst/>
          </a:prstGeom>
          <a:noFill/>
        </p:spPr>
        <p:txBody>
          <a:bodyPr wrap="square" rtlCol="0">
            <a:spAutoFit/>
          </a:bodyPr>
          <a:lstStyle/>
          <a:p>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MESLEKLERİ TANIMA</a:t>
            </a:r>
          </a:p>
        </p:txBody>
      </p:sp>
      <p:sp>
        <p:nvSpPr>
          <p:cNvPr id="18" name="14 Metin kutusu">
            <a:extLst>
              <a:ext uri="{FF2B5EF4-FFF2-40B4-BE49-F238E27FC236}">
                <a16:creationId xmlns:a16="http://schemas.microsoft.com/office/drawing/2014/main" xmlns="" id="{F9CB9F50-7F19-448B-B65F-918A63334CF8}"/>
              </a:ext>
            </a:extLst>
          </p:cNvPr>
          <p:cNvSpPr txBox="1"/>
          <p:nvPr/>
        </p:nvSpPr>
        <p:spPr>
          <a:xfrm rot="18493072">
            <a:off x="3088923" y="1749808"/>
            <a:ext cx="2586723" cy="707886"/>
          </a:xfrm>
          <a:prstGeom prst="rect">
            <a:avLst/>
          </a:prstGeom>
          <a:noFill/>
        </p:spPr>
        <p:txBody>
          <a:bodyPr wrap="square" rtlCol="0">
            <a:spAutoFit/>
          </a:bodyPr>
          <a:lstStyle/>
          <a:p>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LİSELER</a:t>
            </a:r>
            <a:r>
              <a:rPr lang="tr-T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HAKKINDA BİLGİ SAHİBİ OLMA</a:t>
            </a:r>
          </a:p>
        </p:txBody>
      </p:sp>
      <p:sp>
        <p:nvSpPr>
          <p:cNvPr id="19" name="16 Metin kutusu">
            <a:extLst>
              <a:ext uri="{FF2B5EF4-FFF2-40B4-BE49-F238E27FC236}">
                <a16:creationId xmlns:a16="http://schemas.microsoft.com/office/drawing/2014/main" xmlns="" id="{3ED6E489-EDA7-4BB2-88F2-04B01CEBF43C}"/>
              </a:ext>
            </a:extLst>
          </p:cNvPr>
          <p:cNvSpPr txBox="1"/>
          <p:nvPr/>
        </p:nvSpPr>
        <p:spPr>
          <a:xfrm rot="18275820">
            <a:off x="4839477" y="1985791"/>
            <a:ext cx="2321303" cy="400110"/>
          </a:xfrm>
          <a:prstGeom prst="rect">
            <a:avLst/>
          </a:prstGeom>
          <a:noFill/>
        </p:spPr>
        <p:txBody>
          <a:bodyPr wrap="square" rtlCol="0">
            <a:spAutoFit/>
          </a:bodyPr>
          <a:lstStyle/>
          <a:p>
            <a:r>
              <a:rPr lang="tr-TR" sz="2000" b="1" dirty="0">
                <a:ln w="1905"/>
                <a:solidFill>
                  <a:schemeClr val="bg1"/>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DOĞRU LİSE SEÇİM</a:t>
            </a:r>
          </a:p>
        </p:txBody>
      </p:sp>
    </p:spTree>
    <p:extLst>
      <p:ext uri="{BB962C8B-B14F-4D97-AF65-F5344CB8AC3E}">
        <p14:creationId xmlns:p14="http://schemas.microsoft.com/office/powerpoint/2010/main" xmlns="" val="174434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40689BE5-398A-4748-88E8-9F1B23AD49D4}"/>
              </a:ext>
            </a:extLst>
          </p:cNvPr>
          <p:cNvSpPr>
            <a:spLocks noGrp="1"/>
          </p:cNvSpPr>
          <p:nvPr>
            <p:ph type="sldNum" idx="4294967295"/>
          </p:nvPr>
        </p:nvSpPr>
        <p:spPr>
          <a:xfrm>
            <a:off x="8596315" y="417513"/>
            <a:ext cx="547687" cy="393700"/>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
        <p:nvSpPr>
          <p:cNvPr id="8" name="Alt Başlık 4">
            <a:extLst>
              <a:ext uri="{FF2B5EF4-FFF2-40B4-BE49-F238E27FC236}">
                <a16:creationId xmlns:a16="http://schemas.microsoft.com/office/drawing/2014/main" xmlns="" id="{1A2761D5-74A3-4C2B-AC81-F152D5046303}"/>
              </a:ext>
            </a:extLst>
          </p:cNvPr>
          <p:cNvSpPr>
            <a:spLocks noGrp="1"/>
          </p:cNvSpPr>
          <p:nvPr>
            <p:ph type="ctrTitle"/>
          </p:nvPr>
        </p:nvSpPr>
        <p:spPr>
          <a:xfrm>
            <a:off x="2886075" y="1059582"/>
            <a:ext cx="3371850" cy="3240360"/>
          </a:xfrm>
        </p:spPr>
        <p:txBody>
          <a:bodyPr/>
          <a:lstStyle/>
          <a:p>
            <a:r>
              <a:rPr lang="x-none" b="1" dirty="0"/>
              <a:t>Doğru </a:t>
            </a:r>
            <a:r>
              <a:rPr lang="tr-TR" b="1" dirty="0"/>
              <a:t>okul tercihi ,doğru mesleğin; Doğru meslek ise mutlu bir hayatın anahtarıdır.</a:t>
            </a:r>
            <a:r>
              <a:rPr lang="tr-TR" dirty="0"/>
              <a:t/>
            </a:r>
            <a:br>
              <a:rPr lang="tr-TR" dirty="0"/>
            </a:br>
            <a:endParaRPr lang="tr-TR" dirty="0"/>
          </a:p>
        </p:txBody>
      </p:sp>
    </p:spTree>
    <p:extLst>
      <p:ext uri="{BB962C8B-B14F-4D97-AF65-F5344CB8AC3E}">
        <p14:creationId xmlns:p14="http://schemas.microsoft.com/office/powerpoint/2010/main" xmlns="" val="164901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107504" y="699542"/>
            <a:ext cx="2376264" cy="2630400"/>
          </a:xfrm>
          <a:prstGeom prst="rect">
            <a:avLst/>
          </a:prstGeom>
        </p:spPr>
        <p:txBody>
          <a:bodyPr spcFirstLastPara="1" wrap="square" lIns="91425" tIns="91425" rIns="91425" bIns="91425" anchor="ctr" anchorCtr="0">
            <a:noAutofit/>
          </a:bodyPr>
          <a:lstStyle/>
          <a:p>
            <a:r>
              <a:rPr lang="tr-TR" sz="3200" b="1" cap="all" dirty="0" err="1">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YanlIŞ</a:t>
            </a:r>
            <a:r>
              <a:rPr lang="tr-TR" sz="3200" b="1" cap="all" dirty="0">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 LİSE  SEÇİMİNİN SONUÇLARI</a:t>
            </a:r>
          </a:p>
        </p:txBody>
      </p:sp>
      <p:sp>
        <p:nvSpPr>
          <p:cNvPr id="459" name="Google Shape;459;p23"/>
          <p:cNvSpPr txBox="1">
            <a:spLocks noGrp="1"/>
          </p:cNvSpPr>
          <p:nvPr>
            <p:ph type="body" idx="1"/>
          </p:nvPr>
        </p:nvSpPr>
        <p:spPr>
          <a:xfrm>
            <a:off x="2286075" y="327547"/>
            <a:ext cx="6380608" cy="4397891"/>
          </a:xfrm>
          <a:prstGeom prst="rect">
            <a:avLst/>
          </a:prstGeom>
        </p:spPr>
        <p:txBody>
          <a:bodyPr spcFirstLastPara="1" wrap="square" lIns="91425" tIns="91425" rIns="91425" bIns="91425" anchor="t" anchorCtr="0">
            <a:noAutofit/>
          </a:bodyPr>
          <a:lstStyle/>
          <a:p>
            <a:pPr algn="just">
              <a:buFont typeface="Arial" pitchFamily="34" charset="0"/>
              <a:buChar char="•"/>
            </a:pPr>
            <a:endParaRPr lang="tr-TR" sz="2400" b="1" i="1" dirty="0">
              <a:ln w="1905"/>
              <a:solidFill>
                <a:schemeClr val="accent4">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tr-TR" sz="2400" b="1" i="1" dirty="0">
                <a:ln w="1905"/>
                <a:solidFill>
                  <a:schemeClr val="accent4">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Düşük lise notları</a:t>
            </a:r>
          </a:p>
          <a:p>
            <a:pPr algn="just">
              <a:buFont typeface="Wingdings" panose="05000000000000000000" pitchFamily="2" charset="2"/>
              <a:buChar char="§"/>
            </a:pPr>
            <a:r>
              <a:rPr lang="tr-T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400" b="1" i="1" dirty="0">
                <a:ln w="1905"/>
                <a:solidFill>
                  <a:schemeClr val="accent1">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Düşük üniversite puanı sonucu üniversiteyi kazanamama veya istihdam alanı sınırlı bir bölümü kazanma</a:t>
            </a:r>
          </a:p>
          <a:p>
            <a:pPr algn="just">
              <a:buFont typeface="Wingdings" panose="05000000000000000000" pitchFamily="2" charset="2"/>
              <a:buChar char="§"/>
            </a:pPr>
            <a:r>
              <a:rPr lang="tr-TR" sz="2400" b="1" i="1" dirty="0">
                <a:ln w="1905"/>
                <a:solidFill>
                  <a:schemeClr val="accent5"/>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Nitelikli bir mesleğe sahip olamama</a:t>
            </a:r>
          </a:p>
          <a:p>
            <a:pPr algn="just">
              <a:buFont typeface="Wingdings" panose="05000000000000000000" pitchFamily="2" charset="2"/>
              <a:buChar char="§"/>
            </a:pPr>
            <a:r>
              <a:rPr lang="tr-T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400" b="1" i="1" dirty="0">
                <a:ln w="1905"/>
                <a:solidFill>
                  <a:srgbClr val="00206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Yanlış meslek seçimi</a:t>
            </a:r>
          </a:p>
          <a:p>
            <a:pPr algn="just">
              <a:buFont typeface="Wingdings" panose="05000000000000000000" pitchFamily="2" charset="2"/>
              <a:buChar char="§"/>
            </a:pPr>
            <a:r>
              <a:rPr lang="tr-T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400" b="1" i="1" dirty="0">
                <a:ln w="1905"/>
                <a:solidFill>
                  <a:srgbClr val="00B05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Başarısız kariyer girişimleri</a:t>
            </a:r>
          </a:p>
          <a:p>
            <a:pPr algn="just">
              <a:buFont typeface="Wingdings" panose="05000000000000000000" pitchFamily="2" charset="2"/>
              <a:buChar char="§"/>
            </a:pPr>
            <a:r>
              <a:rPr lang="tr-TR"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sz="2400" b="1" i="1" dirty="0">
                <a:ln w="1905"/>
                <a:effectLst>
                  <a:innerShdw blurRad="69850" dist="43180" dir="5400000">
                    <a:srgbClr val="000000">
                      <a:alpha val="65000"/>
                    </a:srgbClr>
                  </a:innerShdw>
                </a:effectLst>
                <a:latin typeface="Calibri" panose="020F0502020204030204" pitchFamily="34" charset="0"/>
                <a:cs typeface="Calibri" panose="020F0502020204030204" pitchFamily="34" charset="0"/>
              </a:rPr>
              <a:t>Mutsuz insan</a:t>
            </a:r>
          </a:p>
          <a:p>
            <a:pPr marL="0" lvl="0" indent="0" algn="l" rtl="0">
              <a:spcBef>
                <a:spcPts val="600"/>
              </a:spcBef>
              <a:spcAft>
                <a:spcPts val="0"/>
              </a:spcAft>
              <a:buNone/>
            </a:pPr>
            <a:endParaRPr dirty="0"/>
          </a:p>
        </p:txBody>
      </p:sp>
      <p:sp>
        <p:nvSpPr>
          <p:cNvPr id="462" name="Google Shape;462;p2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9CCC05A-4CD4-47ED-BA11-3B737FF8DABE}"/>
              </a:ext>
            </a:extLst>
          </p:cNvPr>
          <p:cNvSpPr>
            <a:spLocks noGrp="1"/>
          </p:cNvSpPr>
          <p:nvPr>
            <p:ph type="title"/>
          </p:nvPr>
        </p:nvSpPr>
        <p:spPr/>
        <p:txBody>
          <a:bodyPr/>
          <a:lstStyle/>
          <a:p>
            <a:r>
              <a:rPr lang="tr-TR" sz="3600" b="1" dirty="0">
                <a:solidFill>
                  <a:srgbClr val="FF0000"/>
                </a:solidFill>
                <a:latin typeface="Calibri" panose="020F0502020204030204" pitchFamily="34" charset="0"/>
                <a:cs typeface="Calibri" panose="020F0502020204030204" pitchFamily="34" charset="0"/>
              </a:rPr>
              <a:t>SINAV ZORUNLU MU?</a:t>
            </a:r>
            <a:endParaRPr lang="tr-TR" sz="3600"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xmlns="" id="{7CD1F208-098E-4D85-8AA0-D249EE70290C}"/>
              </a:ext>
            </a:extLst>
          </p:cNvPr>
          <p:cNvSpPr>
            <a:spLocks noGrp="1"/>
          </p:cNvSpPr>
          <p:nvPr>
            <p:ph type="body" idx="1"/>
          </p:nvPr>
        </p:nvSpPr>
        <p:spPr>
          <a:xfrm>
            <a:off x="2411760" y="562769"/>
            <a:ext cx="5112568" cy="3741225"/>
          </a:xfrm>
        </p:spPr>
        <p:txBody>
          <a:bodyPr/>
          <a:lstStyle/>
          <a:p>
            <a:pPr marL="1016000" lvl="2" indent="0">
              <a:buNone/>
            </a:pPr>
            <a:r>
              <a:rPr lang="tr-TR" sz="5400" b="1" dirty="0">
                <a:solidFill>
                  <a:srgbClr val="FF0000"/>
                </a:solidFill>
              </a:rPr>
              <a:t>  </a:t>
            </a:r>
            <a:r>
              <a:rPr lang="tr-TR" sz="6600" b="1" dirty="0">
                <a:solidFill>
                  <a:srgbClr val="FF0000"/>
                </a:solidFill>
                <a:latin typeface="Calibri" panose="020F0502020204030204" pitchFamily="34" charset="0"/>
                <a:cs typeface="Calibri" panose="020F0502020204030204" pitchFamily="34" charset="0"/>
              </a:rPr>
              <a:t>HAYIR!!</a:t>
            </a:r>
          </a:p>
          <a:p>
            <a:endParaRPr lang="tr-TR" sz="800" dirty="0">
              <a:latin typeface="Calibri" panose="020F0502020204030204" pitchFamily="34" charset="0"/>
              <a:cs typeface="Calibri" panose="020F0502020204030204" pitchFamily="34" charset="0"/>
            </a:endParaRPr>
          </a:p>
          <a:p>
            <a:pPr marL="558800" lvl="1" indent="0" algn="ctr">
              <a:buNone/>
            </a:pPr>
            <a:r>
              <a:rPr lang="tr-TR" sz="2400" b="1" dirty="0">
                <a:latin typeface="Calibri" panose="020F0502020204030204" pitchFamily="34" charset="0"/>
                <a:cs typeface="Calibri" panose="020F0502020204030204" pitchFamily="34" charset="0"/>
              </a:rPr>
              <a:t>SINAVA GİRMEZSENİZ </a:t>
            </a:r>
          </a:p>
          <a:p>
            <a:pPr marL="558800" lvl="1" indent="0" algn="ctr">
              <a:buNone/>
            </a:pPr>
            <a:r>
              <a:rPr lang="tr-TR" sz="2400" b="1" dirty="0">
                <a:latin typeface="Calibri" panose="020F0502020204030204" pitchFamily="34" charset="0"/>
                <a:cs typeface="Calibri" panose="020F0502020204030204" pitchFamily="34" charset="0"/>
              </a:rPr>
              <a:t>TERCİH DÖNEMİNDE İSTERSENİZ </a:t>
            </a:r>
          </a:p>
          <a:p>
            <a:pPr marL="558800" lvl="1" indent="0" algn="ctr">
              <a:buNone/>
            </a:pPr>
            <a:r>
              <a:rPr lang="tr-TR" sz="2400" b="1" dirty="0">
                <a:latin typeface="Calibri" panose="020F0502020204030204" pitchFamily="34" charset="0"/>
                <a:cs typeface="Calibri" panose="020F0502020204030204" pitchFamily="34" charset="0"/>
              </a:rPr>
              <a:t>SADECE </a:t>
            </a:r>
            <a:r>
              <a:rPr lang="tr-TR" sz="2400" b="1" u="sng" dirty="0">
                <a:solidFill>
                  <a:srgbClr val="FF0000"/>
                </a:solidFill>
                <a:latin typeface="Calibri" panose="020F0502020204030204" pitchFamily="34" charset="0"/>
                <a:cs typeface="Calibri" panose="020F0502020204030204" pitchFamily="34" charset="0"/>
              </a:rPr>
              <a:t>YEREL YERLEŞTİRME </a:t>
            </a:r>
          </a:p>
          <a:p>
            <a:pPr marL="558800" lvl="1" indent="0" algn="ctr">
              <a:buNone/>
            </a:pPr>
            <a:r>
              <a:rPr lang="tr-TR" sz="2400" b="1" dirty="0">
                <a:latin typeface="Calibri" panose="020F0502020204030204" pitchFamily="34" charset="0"/>
                <a:cs typeface="Calibri" panose="020F0502020204030204" pitchFamily="34" charset="0"/>
              </a:rPr>
              <a:t>İLE GİRİLEN OKUL LİSTESİNDEN DE </a:t>
            </a:r>
          </a:p>
          <a:p>
            <a:pPr marL="558800" lvl="1" indent="0" algn="ctr">
              <a:buNone/>
            </a:pPr>
            <a:r>
              <a:rPr lang="tr-TR" sz="2400" b="1" dirty="0">
                <a:latin typeface="Calibri" panose="020F0502020204030204" pitchFamily="34" charset="0"/>
                <a:cs typeface="Calibri" panose="020F0502020204030204" pitchFamily="34" charset="0"/>
              </a:rPr>
              <a:t>TERCİHTE BULUNABİLİRSİNİZ.</a:t>
            </a:r>
          </a:p>
        </p:txBody>
      </p:sp>
      <p:sp>
        <p:nvSpPr>
          <p:cNvPr id="4" name="Slayt Numarası Yer Tutucusu 3">
            <a:extLst>
              <a:ext uri="{FF2B5EF4-FFF2-40B4-BE49-F238E27FC236}">
                <a16:creationId xmlns:a16="http://schemas.microsoft.com/office/drawing/2014/main" xmlns="" id="{A0553498-3886-484B-99F6-6B27B4EC9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spTree>
    <p:extLst>
      <p:ext uri="{BB962C8B-B14F-4D97-AF65-F5344CB8AC3E}">
        <p14:creationId xmlns:p14="http://schemas.microsoft.com/office/powerpoint/2010/main" xmlns="" val="3746025235"/>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7998</TotalTime>
  <Words>1841</Words>
  <Application>Microsoft Office PowerPoint</Application>
  <PresentationFormat>Ekran Gösterisi (16:9)</PresentationFormat>
  <Paragraphs>348</Paragraphs>
  <Slides>39</Slides>
  <Notes>24</Notes>
  <HiddenSlides>0</HiddenSlides>
  <MMClips>0</MMClips>
  <ScaleCrop>false</ScaleCrop>
  <HeadingPairs>
    <vt:vector size="4" baseType="variant">
      <vt:variant>
        <vt:lpstr>Tema</vt:lpstr>
      </vt:variant>
      <vt:variant>
        <vt:i4>2</vt:i4>
      </vt:variant>
      <vt:variant>
        <vt:lpstr>Slayt Başlıkları</vt:lpstr>
      </vt:variant>
      <vt:variant>
        <vt:i4>39</vt:i4>
      </vt:variant>
    </vt:vector>
  </HeadingPairs>
  <TitlesOfParts>
    <vt:vector size="41" baseType="lpstr">
      <vt:lpstr>Kent template</vt:lpstr>
      <vt:lpstr>1_Kent template</vt:lpstr>
      <vt:lpstr>Slayt 1</vt:lpstr>
      <vt:lpstr>KARİYER PLANLAMA VE MESLEK SEÇİMİ </vt:lpstr>
      <vt:lpstr>Öncelikle kendimize soralım!!!! </vt:lpstr>
      <vt:lpstr>Slayt 4</vt:lpstr>
      <vt:lpstr>Slayt 5</vt:lpstr>
      <vt:lpstr>Slayt 6</vt:lpstr>
      <vt:lpstr>Doğru okul tercihi ,doğru mesleğin; Doğru meslek ise mutlu bir hayatın anahtarıdır. </vt:lpstr>
      <vt:lpstr>YanlIŞ LİSE  SEÇİMİNİN SONUÇLARI</vt:lpstr>
      <vt:lpstr>SINAV ZORUNLU MU?</vt:lpstr>
      <vt:lpstr>Slayt 10</vt:lpstr>
      <vt:lpstr>YEREL YERLEŞTİRME İLE ÖĞRENCİ ALAN LİSELER</vt:lpstr>
      <vt:lpstr>Slayt 12</vt:lpstr>
      <vt:lpstr>YEREL YERLEŞTİRMEDE ÖNCELİK KRİTERLERİ</vt:lpstr>
      <vt:lpstr>Slayt 14</vt:lpstr>
      <vt:lpstr>MESLEKİ VE TEKNİK ANADOLU LİSELERİ</vt:lpstr>
      <vt:lpstr>MESLEKİ VE TEKNİK ANADOLU LİSESİ PROGRAMLARI </vt:lpstr>
      <vt:lpstr> MESLEKİ VE TEKNİK ANADOLU LİSELERİ </vt:lpstr>
      <vt:lpstr>MESLEKİ VE TEKNİK EĞİTİM NEDEN ÖNEMLİDİR?</vt:lpstr>
      <vt:lpstr>MESLEKİ VE TEKNİK EĞİTİM NEDEN ÖNEMLİDİR?</vt:lpstr>
      <vt:lpstr>   Mesleki ve Teknik  Anadolu Liselerini kimler tercih etmelidir?</vt:lpstr>
      <vt:lpstr>Slayt 21</vt:lpstr>
      <vt:lpstr>Mesleki Eğitim Merkezleri </vt:lpstr>
      <vt:lpstr>Mesleki Eğitim Merkezleri</vt:lpstr>
      <vt:lpstr>ANADOLU İMAM HATİP LİSELERİ</vt:lpstr>
      <vt:lpstr>ANADOLU LİSELERİ</vt:lpstr>
      <vt:lpstr>YETENEK SINAVI İLE ÖĞRENCİ ALAN LİSELER</vt:lpstr>
      <vt:lpstr>YETENEK SINAVI İLE ÖĞRENCİ ALAN LİSELER</vt:lpstr>
      <vt:lpstr>GÜZEL SANATLAR LİSELERİ</vt:lpstr>
      <vt:lpstr>SPOR LİSELERİ</vt:lpstr>
      <vt:lpstr>SINAVLA ÖĞRENCİ ALAN LİSELER</vt:lpstr>
      <vt:lpstr>Slayt 31</vt:lpstr>
      <vt:lpstr>Slayt 32</vt:lpstr>
      <vt:lpstr>Slayt 33</vt:lpstr>
      <vt:lpstr>Slayt 34</vt:lpstr>
      <vt:lpstr>Slayt 35</vt:lpstr>
      <vt:lpstr>Slayt 36</vt:lpstr>
      <vt:lpstr>Slayt 37</vt:lpstr>
      <vt:lpstr>MESLEKLER VE MESLEK SEÇİM SÜRECİ İLE İLGİLİ BİLGİ EDİNEBİLECEĞİZ SİTELER</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BURÇİN PİŞKİN</dc:creator>
  <cp:lastModifiedBy>User</cp:lastModifiedBy>
  <cp:revision>141</cp:revision>
  <dcterms:modified xsi:type="dcterms:W3CDTF">2021-03-22T07:54:00Z</dcterms:modified>
</cp:coreProperties>
</file>